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284" r:id="rId4"/>
    <p:sldId id="264" r:id="rId5"/>
    <p:sldId id="265" r:id="rId6"/>
    <p:sldId id="288" r:id="rId7"/>
    <p:sldId id="289" r:id="rId8"/>
    <p:sldId id="261" r:id="rId9"/>
    <p:sldId id="291" r:id="rId10"/>
    <p:sldId id="285" r:id="rId11"/>
    <p:sldId id="290" r:id="rId12"/>
    <p:sldId id="266" r:id="rId13"/>
    <p:sldId id="269" r:id="rId14"/>
    <p:sldId id="292" r:id="rId15"/>
    <p:sldId id="293" r:id="rId16"/>
    <p:sldId id="258" r:id="rId17"/>
    <p:sldId id="294" r:id="rId18"/>
    <p:sldId id="286" r:id="rId19"/>
    <p:sldId id="281" r:id="rId20"/>
    <p:sldId id="260" r:id="rId21"/>
    <p:sldId id="271" r:id="rId22"/>
    <p:sldId id="295" r:id="rId23"/>
    <p:sldId id="283" r:id="rId24"/>
    <p:sldId id="272" r:id="rId25"/>
    <p:sldId id="296" r:id="rId26"/>
    <p:sldId id="273" r:id="rId27"/>
    <p:sldId id="275" r:id="rId28"/>
    <p:sldId id="282" r:id="rId29"/>
    <p:sldId id="276" r:id="rId30"/>
    <p:sldId id="297" r:id="rId31"/>
    <p:sldId id="300" r:id="rId32"/>
    <p:sldId id="302" r:id="rId33"/>
    <p:sldId id="274" r:id="rId34"/>
    <p:sldId id="277" r:id="rId35"/>
    <p:sldId id="287" r:id="rId36"/>
    <p:sldId id="301" r:id="rId37"/>
    <p:sldId id="270" r:id="rId38"/>
    <p:sldId id="30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00FF"/>
    <a:srgbClr val="FFCC00"/>
    <a:srgbClr val="FFFF00"/>
    <a:srgbClr val="CC00CC"/>
    <a:srgbClr val="C58A4F"/>
    <a:srgbClr val="CCFF99"/>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D5E96-0C12-4E79-B2EA-974F60E2023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A50D322B-6761-4F14-8063-3D92410A0EC3}">
      <dgm:prSet phldrT="[Текст]"/>
      <dgm:spPr>
        <a:solidFill>
          <a:schemeClr val="bg2">
            <a:lumMod val="90000"/>
          </a:schemeClr>
        </a:solidFill>
        <a:ln>
          <a:solidFill>
            <a:schemeClr val="accent5">
              <a:lumMod val="50000"/>
            </a:schemeClr>
          </a:solidFill>
        </a:ln>
      </dgm:spPr>
      <dgm:t>
        <a:bodyPr/>
        <a:lstStyle/>
        <a:p>
          <a:r>
            <a:rPr lang="ru-RU" b="1" dirty="0" smtClean="0">
              <a:solidFill>
                <a:schemeClr val="tx2">
                  <a:lumMod val="75000"/>
                </a:schemeClr>
              </a:solidFill>
              <a:latin typeface="Times New Roman" pitchFamily="18" charset="0"/>
              <a:cs typeface="Times New Roman" pitchFamily="18" charset="0"/>
            </a:rPr>
            <a:t>Химические методы</a:t>
          </a:r>
          <a:endParaRPr lang="ru-RU" b="1" dirty="0">
            <a:solidFill>
              <a:schemeClr val="tx2">
                <a:lumMod val="75000"/>
              </a:schemeClr>
            </a:solidFill>
            <a:latin typeface="Times New Roman" pitchFamily="18" charset="0"/>
            <a:cs typeface="Times New Roman" pitchFamily="18" charset="0"/>
          </a:endParaRPr>
        </a:p>
      </dgm:t>
    </dgm:pt>
    <dgm:pt modelId="{610B3D65-4DB0-4913-838B-6A5FC412F9D3}" type="parTrans" cxnId="{9FE0F188-656D-4557-B434-722148360CEE}">
      <dgm:prSet/>
      <dgm:spPr/>
      <dgm:t>
        <a:bodyPr/>
        <a:lstStyle/>
        <a:p>
          <a:endParaRPr lang="ru-RU"/>
        </a:p>
      </dgm:t>
    </dgm:pt>
    <dgm:pt modelId="{BA6C7BDE-D56C-4B37-AD72-96E407FCE2AB}" type="sibTrans" cxnId="{9FE0F188-656D-4557-B434-722148360CEE}">
      <dgm:prSet/>
      <dgm:spPr/>
      <dgm:t>
        <a:bodyPr/>
        <a:lstStyle/>
        <a:p>
          <a:endParaRPr lang="ru-RU"/>
        </a:p>
      </dgm:t>
    </dgm:pt>
    <dgm:pt modelId="{A94D97AC-6128-404C-9416-33E79B8EA089}">
      <dgm:prSet phldrT="[Текст]"/>
      <dgm:spPr>
        <a:solidFill>
          <a:schemeClr val="bg2">
            <a:lumMod val="90000"/>
          </a:schemeClr>
        </a:solidFill>
        <a:ln>
          <a:solidFill>
            <a:schemeClr val="accent5">
              <a:lumMod val="50000"/>
            </a:schemeClr>
          </a:solidFill>
        </a:ln>
      </dgm:spPr>
      <dgm:t>
        <a:bodyPr/>
        <a:lstStyle/>
        <a:p>
          <a:r>
            <a:rPr lang="ru-RU" b="1" dirty="0" smtClean="0">
              <a:solidFill>
                <a:schemeClr val="tx2">
                  <a:lumMod val="75000"/>
                </a:schemeClr>
              </a:solidFill>
              <a:latin typeface="Times New Roman" pitchFamily="18" charset="0"/>
              <a:cs typeface="Times New Roman" pitchFamily="18" charset="0"/>
            </a:rPr>
            <a:t>Гравиметрический</a:t>
          </a:r>
          <a:endParaRPr lang="ru-RU" b="1" dirty="0">
            <a:solidFill>
              <a:schemeClr val="tx2">
                <a:lumMod val="75000"/>
              </a:schemeClr>
            </a:solidFill>
            <a:latin typeface="Times New Roman" pitchFamily="18" charset="0"/>
            <a:cs typeface="Times New Roman" pitchFamily="18" charset="0"/>
          </a:endParaRPr>
        </a:p>
      </dgm:t>
    </dgm:pt>
    <dgm:pt modelId="{21C5B131-325B-4359-8541-644D3785C4A7}" type="parTrans" cxnId="{042BE12E-1929-497C-83FC-12CFC0F3B634}">
      <dgm:prSet/>
      <dgm:spPr/>
      <dgm:t>
        <a:bodyPr/>
        <a:lstStyle/>
        <a:p>
          <a:endParaRPr lang="ru-RU"/>
        </a:p>
      </dgm:t>
    </dgm:pt>
    <dgm:pt modelId="{04140B74-01A4-436E-BEE2-BDBD5E9D3F3D}" type="sibTrans" cxnId="{042BE12E-1929-497C-83FC-12CFC0F3B634}">
      <dgm:prSet/>
      <dgm:spPr/>
      <dgm:t>
        <a:bodyPr/>
        <a:lstStyle/>
        <a:p>
          <a:endParaRPr lang="ru-RU"/>
        </a:p>
      </dgm:t>
    </dgm:pt>
    <dgm:pt modelId="{114D5FF4-B33D-4438-A17B-F12C3E960F85}">
      <dgm:prSet phldrT="[Текст]"/>
      <dgm:spPr>
        <a:solidFill>
          <a:schemeClr val="bg2">
            <a:lumMod val="90000"/>
          </a:schemeClr>
        </a:solidFill>
        <a:ln>
          <a:solidFill>
            <a:schemeClr val="accent5">
              <a:lumMod val="50000"/>
            </a:schemeClr>
          </a:solidFill>
        </a:ln>
      </dgm:spPr>
      <dgm:t>
        <a:bodyPr/>
        <a:lstStyle/>
        <a:p>
          <a:r>
            <a:rPr lang="ru-RU" b="1" dirty="0" err="1" smtClean="0">
              <a:solidFill>
                <a:schemeClr val="tx2">
                  <a:lumMod val="75000"/>
                </a:schemeClr>
              </a:solidFill>
              <a:latin typeface="Times New Roman" pitchFamily="18" charset="0"/>
              <a:cs typeface="Times New Roman" pitchFamily="18" charset="0"/>
            </a:rPr>
            <a:t>Титриметрический</a:t>
          </a:r>
          <a:endParaRPr lang="ru-RU" b="1" dirty="0">
            <a:solidFill>
              <a:schemeClr val="tx2">
                <a:lumMod val="75000"/>
              </a:schemeClr>
            </a:solidFill>
            <a:latin typeface="Times New Roman" pitchFamily="18" charset="0"/>
            <a:cs typeface="Times New Roman" pitchFamily="18" charset="0"/>
          </a:endParaRPr>
        </a:p>
      </dgm:t>
    </dgm:pt>
    <dgm:pt modelId="{8AAD0205-8599-4AAD-B838-0550A76507D9}" type="parTrans" cxnId="{B5392BFE-7986-4710-9555-F389D9054035}">
      <dgm:prSet/>
      <dgm:spPr/>
      <dgm:t>
        <a:bodyPr/>
        <a:lstStyle/>
        <a:p>
          <a:endParaRPr lang="ru-RU"/>
        </a:p>
      </dgm:t>
    </dgm:pt>
    <dgm:pt modelId="{A79563A2-1128-451F-97C6-40F0C1BC80B9}" type="sibTrans" cxnId="{B5392BFE-7986-4710-9555-F389D9054035}">
      <dgm:prSet/>
      <dgm:spPr/>
      <dgm:t>
        <a:bodyPr/>
        <a:lstStyle/>
        <a:p>
          <a:endParaRPr lang="ru-RU"/>
        </a:p>
      </dgm:t>
    </dgm:pt>
    <dgm:pt modelId="{ADF2577F-511F-446A-9979-6CBCACEBD26F}">
      <dgm:prSet phldrT="[Текст]"/>
      <dgm:spPr>
        <a:solidFill>
          <a:schemeClr val="bg2">
            <a:lumMod val="90000"/>
          </a:schemeClr>
        </a:solidFill>
        <a:ln>
          <a:solidFill>
            <a:schemeClr val="accent5">
              <a:lumMod val="50000"/>
            </a:schemeClr>
          </a:solidFill>
        </a:ln>
      </dgm:spPr>
      <dgm:t>
        <a:bodyPr/>
        <a:lstStyle/>
        <a:p>
          <a:r>
            <a:rPr lang="ru-RU" b="1" dirty="0" smtClean="0">
              <a:solidFill>
                <a:schemeClr val="tx2">
                  <a:lumMod val="75000"/>
                </a:schemeClr>
              </a:solidFill>
              <a:latin typeface="Times New Roman" pitchFamily="18" charset="0"/>
              <a:cs typeface="Times New Roman" pitchFamily="18" charset="0"/>
            </a:rPr>
            <a:t>Физико-химические методы</a:t>
          </a:r>
          <a:endParaRPr lang="ru-RU" b="1" dirty="0">
            <a:solidFill>
              <a:schemeClr val="tx2">
                <a:lumMod val="75000"/>
              </a:schemeClr>
            </a:solidFill>
            <a:latin typeface="Times New Roman" pitchFamily="18" charset="0"/>
            <a:cs typeface="Times New Roman" pitchFamily="18" charset="0"/>
          </a:endParaRPr>
        </a:p>
      </dgm:t>
    </dgm:pt>
    <dgm:pt modelId="{077E9903-C036-432A-A026-A7CE99D23A35}" type="parTrans" cxnId="{B32B26E7-2CAA-488C-AD1D-A3EDDE64E309}">
      <dgm:prSet/>
      <dgm:spPr/>
      <dgm:t>
        <a:bodyPr/>
        <a:lstStyle/>
        <a:p>
          <a:endParaRPr lang="ru-RU"/>
        </a:p>
      </dgm:t>
    </dgm:pt>
    <dgm:pt modelId="{E92DA92D-0BA5-4802-8DE0-563B79E65DAA}" type="sibTrans" cxnId="{B32B26E7-2CAA-488C-AD1D-A3EDDE64E309}">
      <dgm:prSet/>
      <dgm:spPr/>
      <dgm:t>
        <a:bodyPr/>
        <a:lstStyle/>
        <a:p>
          <a:endParaRPr lang="ru-RU"/>
        </a:p>
      </dgm:t>
    </dgm:pt>
    <dgm:pt modelId="{93C410A4-CF6A-46C6-9542-983C9D8BB670}">
      <dgm:prSet phldrT="[Текст]"/>
      <dgm:spPr>
        <a:solidFill>
          <a:schemeClr val="bg2">
            <a:lumMod val="90000"/>
          </a:schemeClr>
        </a:solidFill>
        <a:ln>
          <a:solidFill>
            <a:schemeClr val="accent5">
              <a:lumMod val="50000"/>
            </a:schemeClr>
          </a:solidFill>
        </a:ln>
      </dgm:spPr>
      <dgm:t>
        <a:bodyPr/>
        <a:lstStyle/>
        <a:p>
          <a:r>
            <a:rPr lang="ru-RU" b="1" dirty="0" smtClean="0">
              <a:solidFill>
                <a:schemeClr val="tx2">
                  <a:lumMod val="75000"/>
                </a:schemeClr>
              </a:solidFill>
              <a:latin typeface="Times New Roman" pitchFamily="18" charset="0"/>
              <a:cs typeface="Times New Roman" pitchFamily="18" charset="0"/>
            </a:rPr>
            <a:t>Оптические</a:t>
          </a:r>
          <a:endParaRPr lang="ru-RU" b="1" dirty="0">
            <a:solidFill>
              <a:schemeClr val="tx2">
                <a:lumMod val="75000"/>
              </a:schemeClr>
            </a:solidFill>
            <a:latin typeface="Times New Roman" pitchFamily="18" charset="0"/>
            <a:cs typeface="Times New Roman" pitchFamily="18" charset="0"/>
          </a:endParaRPr>
        </a:p>
      </dgm:t>
    </dgm:pt>
    <dgm:pt modelId="{CDEF2A4E-704E-44B7-A3D4-8B96E2822AE7}" type="parTrans" cxnId="{F9B003F2-82F3-45DD-8FC0-8961C667C33D}">
      <dgm:prSet/>
      <dgm:spPr/>
      <dgm:t>
        <a:bodyPr/>
        <a:lstStyle/>
        <a:p>
          <a:endParaRPr lang="ru-RU"/>
        </a:p>
      </dgm:t>
    </dgm:pt>
    <dgm:pt modelId="{7387F8BA-CF6A-46CE-899F-30055C292CC4}" type="sibTrans" cxnId="{F9B003F2-82F3-45DD-8FC0-8961C667C33D}">
      <dgm:prSet/>
      <dgm:spPr/>
      <dgm:t>
        <a:bodyPr/>
        <a:lstStyle/>
        <a:p>
          <a:endParaRPr lang="ru-RU"/>
        </a:p>
      </dgm:t>
    </dgm:pt>
    <dgm:pt modelId="{EB6B41DA-5C23-42CA-904E-501B26515BAA}">
      <dgm:prSet phldrT="[Текст]"/>
      <dgm:spPr>
        <a:solidFill>
          <a:schemeClr val="bg2">
            <a:lumMod val="90000"/>
          </a:schemeClr>
        </a:solidFill>
        <a:ln>
          <a:solidFill>
            <a:schemeClr val="accent5">
              <a:lumMod val="50000"/>
            </a:schemeClr>
          </a:solidFill>
        </a:ln>
      </dgm:spPr>
      <dgm:t>
        <a:bodyPr/>
        <a:lstStyle/>
        <a:p>
          <a:r>
            <a:rPr lang="ru-RU" b="1" dirty="0" err="1" smtClean="0">
              <a:solidFill>
                <a:schemeClr val="tx2">
                  <a:lumMod val="75000"/>
                </a:schemeClr>
              </a:solidFill>
              <a:latin typeface="Times New Roman" pitchFamily="18" charset="0"/>
              <a:cs typeface="Times New Roman" pitchFamily="18" charset="0"/>
            </a:rPr>
            <a:t>Хроматографические</a:t>
          </a:r>
          <a:endParaRPr lang="ru-RU" b="1" dirty="0">
            <a:solidFill>
              <a:schemeClr val="tx2">
                <a:lumMod val="75000"/>
              </a:schemeClr>
            </a:solidFill>
            <a:latin typeface="Times New Roman" pitchFamily="18" charset="0"/>
            <a:cs typeface="Times New Roman" pitchFamily="18" charset="0"/>
          </a:endParaRPr>
        </a:p>
      </dgm:t>
    </dgm:pt>
    <dgm:pt modelId="{A273D203-08ED-47C6-B438-235C76B00001}" type="parTrans" cxnId="{7ACAB292-81EE-45E3-87E4-D20DB3F0C084}">
      <dgm:prSet/>
      <dgm:spPr/>
      <dgm:t>
        <a:bodyPr/>
        <a:lstStyle/>
        <a:p>
          <a:endParaRPr lang="ru-RU"/>
        </a:p>
      </dgm:t>
    </dgm:pt>
    <dgm:pt modelId="{B1E50E7F-EB0E-4D73-AB59-981A6839FABC}" type="sibTrans" cxnId="{7ACAB292-81EE-45E3-87E4-D20DB3F0C084}">
      <dgm:prSet/>
      <dgm:spPr/>
      <dgm:t>
        <a:bodyPr/>
        <a:lstStyle/>
        <a:p>
          <a:endParaRPr lang="ru-RU"/>
        </a:p>
      </dgm:t>
    </dgm:pt>
    <dgm:pt modelId="{C050E710-C447-4789-928D-817057A89BE3}">
      <dgm:prSet phldrT="[Текст]"/>
      <dgm:spPr>
        <a:solidFill>
          <a:schemeClr val="bg2">
            <a:lumMod val="90000"/>
          </a:schemeClr>
        </a:solidFill>
        <a:ln>
          <a:solidFill>
            <a:schemeClr val="accent5">
              <a:lumMod val="50000"/>
            </a:schemeClr>
          </a:solidFill>
        </a:ln>
      </dgm:spPr>
      <dgm:t>
        <a:bodyPr/>
        <a:lstStyle/>
        <a:p>
          <a:r>
            <a:rPr lang="ru-RU" b="1" dirty="0" smtClean="0">
              <a:solidFill>
                <a:schemeClr val="tx2">
                  <a:lumMod val="75000"/>
                </a:schemeClr>
              </a:solidFill>
              <a:latin typeface="Times New Roman" pitchFamily="18" charset="0"/>
              <a:cs typeface="Times New Roman" pitchFamily="18" charset="0"/>
            </a:rPr>
            <a:t>Биологические</a:t>
          </a:r>
          <a:endParaRPr lang="ru-RU" b="1" dirty="0">
            <a:solidFill>
              <a:schemeClr val="tx2">
                <a:lumMod val="75000"/>
              </a:schemeClr>
            </a:solidFill>
            <a:latin typeface="Times New Roman" pitchFamily="18" charset="0"/>
            <a:cs typeface="Times New Roman" pitchFamily="18" charset="0"/>
          </a:endParaRPr>
        </a:p>
      </dgm:t>
    </dgm:pt>
    <dgm:pt modelId="{45E929A0-45AB-4A3E-A790-547C363033B3}" type="parTrans" cxnId="{A4B92A86-96EC-4524-9B6D-BDB7118BEBF6}">
      <dgm:prSet/>
      <dgm:spPr/>
      <dgm:t>
        <a:bodyPr/>
        <a:lstStyle/>
        <a:p>
          <a:endParaRPr lang="ru-RU"/>
        </a:p>
      </dgm:t>
    </dgm:pt>
    <dgm:pt modelId="{ED29E347-3B91-417A-B53C-E3CC9E0FEFCF}" type="sibTrans" cxnId="{A4B92A86-96EC-4524-9B6D-BDB7118BEBF6}">
      <dgm:prSet/>
      <dgm:spPr/>
      <dgm:t>
        <a:bodyPr/>
        <a:lstStyle/>
        <a:p>
          <a:endParaRPr lang="ru-RU"/>
        </a:p>
      </dgm:t>
    </dgm:pt>
    <dgm:pt modelId="{E1B38BFD-BC43-49C2-81B7-BA2F0870966D}">
      <dgm:prSet phldrT="[Текст]"/>
      <dgm:spPr>
        <a:solidFill>
          <a:schemeClr val="bg2">
            <a:lumMod val="90000"/>
          </a:schemeClr>
        </a:solidFill>
        <a:ln>
          <a:solidFill>
            <a:schemeClr val="accent5">
              <a:lumMod val="50000"/>
            </a:schemeClr>
          </a:solidFill>
        </a:ln>
      </dgm:spPr>
      <dgm:t>
        <a:bodyPr/>
        <a:lstStyle/>
        <a:p>
          <a:r>
            <a:rPr lang="ru-RU" b="1" dirty="0" smtClean="0">
              <a:solidFill>
                <a:schemeClr val="tx2">
                  <a:lumMod val="75000"/>
                </a:schemeClr>
              </a:solidFill>
              <a:latin typeface="Times New Roman" pitchFamily="18" charset="0"/>
              <a:cs typeface="Times New Roman" pitchFamily="18" charset="0"/>
            </a:rPr>
            <a:t>Электрохимические</a:t>
          </a:r>
          <a:endParaRPr lang="ru-RU" b="1" dirty="0">
            <a:solidFill>
              <a:schemeClr val="tx2">
                <a:lumMod val="75000"/>
              </a:schemeClr>
            </a:solidFill>
            <a:latin typeface="Times New Roman" pitchFamily="18" charset="0"/>
            <a:cs typeface="Times New Roman" pitchFamily="18" charset="0"/>
          </a:endParaRPr>
        </a:p>
      </dgm:t>
    </dgm:pt>
    <dgm:pt modelId="{4F0A476A-29B6-477F-ADA2-DA71E7CFFA67}" type="parTrans" cxnId="{CFF00B9A-4A63-4203-A5B7-017D06F1F64A}">
      <dgm:prSet/>
      <dgm:spPr/>
      <dgm:t>
        <a:bodyPr/>
        <a:lstStyle/>
        <a:p>
          <a:endParaRPr lang="ru-RU"/>
        </a:p>
      </dgm:t>
    </dgm:pt>
    <dgm:pt modelId="{D5B572CB-5C9C-4F45-BE5F-957583B1BFFD}" type="sibTrans" cxnId="{CFF00B9A-4A63-4203-A5B7-017D06F1F64A}">
      <dgm:prSet/>
      <dgm:spPr/>
      <dgm:t>
        <a:bodyPr/>
        <a:lstStyle/>
        <a:p>
          <a:endParaRPr lang="ru-RU"/>
        </a:p>
      </dgm:t>
    </dgm:pt>
    <dgm:pt modelId="{E2BC388E-8C4D-4CCB-96AC-B7230B456135}" type="pres">
      <dgm:prSet presAssocID="{BFDD5E96-0C12-4E79-B2EA-974F60E2023C}" presName="linear" presStyleCnt="0">
        <dgm:presLayoutVars>
          <dgm:dir/>
          <dgm:resizeHandles val="exact"/>
        </dgm:presLayoutVars>
      </dgm:prSet>
      <dgm:spPr/>
      <dgm:t>
        <a:bodyPr/>
        <a:lstStyle/>
        <a:p>
          <a:endParaRPr lang="ru-RU"/>
        </a:p>
      </dgm:t>
    </dgm:pt>
    <dgm:pt modelId="{6B2291BB-8FA0-4A92-BF61-F8E8381B3A55}" type="pres">
      <dgm:prSet presAssocID="{A50D322B-6761-4F14-8063-3D92410A0EC3}" presName="comp" presStyleCnt="0"/>
      <dgm:spPr/>
    </dgm:pt>
    <dgm:pt modelId="{B1830B1D-A2B4-4CB2-BB2B-1986535086EF}" type="pres">
      <dgm:prSet presAssocID="{A50D322B-6761-4F14-8063-3D92410A0EC3}" presName="box" presStyleLbl="node1" presStyleIdx="0" presStyleCnt="3"/>
      <dgm:spPr/>
      <dgm:t>
        <a:bodyPr/>
        <a:lstStyle/>
        <a:p>
          <a:endParaRPr lang="ru-RU"/>
        </a:p>
      </dgm:t>
    </dgm:pt>
    <dgm:pt modelId="{6DA5DBC9-2064-4821-812F-21381237949E}" type="pres">
      <dgm:prSet presAssocID="{A50D322B-6761-4F14-8063-3D92410A0EC3}" presName="img" presStyleLbl="fgImgPlace1" presStyleIdx="0" presStyleCnt="3" custLinFactNeighborX="2021" custLinFactNeighborY="-2623"/>
      <dgm:spPr>
        <a:blipFill rotWithShape="0">
          <a:blip xmlns:r="http://schemas.openxmlformats.org/officeDocument/2006/relationships" r:embed="rId1"/>
          <a:stretch>
            <a:fillRect/>
          </a:stretch>
        </a:blipFill>
      </dgm:spPr>
    </dgm:pt>
    <dgm:pt modelId="{CF4A75C6-5F54-4D05-8FB0-E69BEC7E1E0F}" type="pres">
      <dgm:prSet presAssocID="{A50D322B-6761-4F14-8063-3D92410A0EC3}" presName="text" presStyleLbl="node1" presStyleIdx="0" presStyleCnt="3">
        <dgm:presLayoutVars>
          <dgm:bulletEnabled val="1"/>
        </dgm:presLayoutVars>
      </dgm:prSet>
      <dgm:spPr/>
      <dgm:t>
        <a:bodyPr/>
        <a:lstStyle/>
        <a:p>
          <a:endParaRPr lang="ru-RU"/>
        </a:p>
      </dgm:t>
    </dgm:pt>
    <dgm:pt modelId="{C0188F3F-A5B4-4065-A0D5-524D41601E09}" type="pres">
      <dgm:prSet presAssocID="{BA6C7BDE-D56C-4B37-AD72-96E407FCE2AB}" presName="spacer" presStyleCnt="0"/>
      <dgm:spPr/>
    </dgm:pt>
    <dgm:pt modelId="{18A711F7-12A5-40EE-A30D-0B8AF43C1AD7}" type="pres">
      <dgm:prSet presAssocID="{ADF2577F-511F-446A-9979-6CBCACEBD26F}" presName="comp" presStyleCnt="0"/>
      <dgm:spPr/>
    </dgm:pt>
    <dgm:pt modelId="{1F3279E9-BBBF-40A7-9982-CF8A87938549}" type="pres">
      <dgm:prSet presAssocID="{ADF2577F-511F-446A-9979-6CBCACEBD26F}" presName="box" presStyleLbl="node1" presStyleIdx="1" presStyleCnt="3" custLinFactNeighborY="617"/>
      <dgm:spPr/>
      <dgm:t>
        <a:bodyPr/>
        <a:lstStyle/>
        <a:p>
          <a:endParaRPr lang="ru-RU"/>
        </a:p>
      </dgm:t>
    </dgm:pt>
    <dgm:pt modelId="{D5F6AE44-9798-4F31-87E7-F198B2A4080E}" type="pres">
      <dgm:prSet presAssocID="{ADF2577F-511F-446A-9979-6CBCACEBD26F}" presName="img" presStyleLbl="fgImgPlace1" presStyleIdx="1" presStyleCnt="3" custLinFactNeighborX="2021" custLinFactNeighborY="-1852"/>
      <dgm:spPr>
        <a:blipFill rotWithShape="0">
          <a:blip xmlns:r="http://schemas.openxmlformats.org/officeDocument/2006/relationships" r:embed="rId2"/>
          <a:stretch>
            <a:fillRect/>
          </a:stretch>
        </a:blipFill>
      </dgm:spPr>
    </dgm:pt>
    <dgm:pt modelId="{82AD9130-981B-4149-B8A0-97FAA03DB216}" type="pres">
      <dgm:prSet presAssocID="{ADF2577F-511F-446A-9979-6CBCACEBD26F}" presName="text" presStyleLbl="node1" presStyleIdx="1" presStyleCnt="3">
        <dgm:presLayoutVars>
          <dgm:bulletEnabled val="1"/>
        </dgm:presLayoutVars>
      </dgm:prSet>
      <dgm:spPr/>
      <dgm:t>
        <a:bodyPr/>
        <a:lstStyle/>
        <a:p>
          <a:endParaRPr lang="ru-RU"/>
        </a:p>
      </dgm:t>
    </dgm:pt>
    <dgm:pt modelId="{4D390119-6C3C-45FA-B7FA-50D6DAAF8AE2}" type="pres">
      <dgm:prSet presAssocID="{E92DA92D-0BA5-4802-8DE0-563B79E65DAA}" presName="spacer" presStyleCnt="0"/>
      <dgm:spPr/>
    </dgm:pt>
    <dgm:pt modelId="{9A9BF8D3-B210-4AE0-BA92-57D76C8C1868}" type="pres">
      <dgm:prSet presAssocID="{C050E710-C447-4789-928D-817057A89BE3}" presName="comp" presStyleCnt="0"/>
      <dgm:spPr/>
    </dgm:pt>
    <dgm:pt modelId="{2B9A0ADD-F89E-47A0-BDEB-5750FA1CC5A1}" type="pres">
      <dgm:prSet presAssocID="{C050E710-C447-4789-928D-817057A89BE3}" presName="box" presStyleLbl="node1" presStyleIdx="2" presStyleCnt="3" custLinFactNeighborY="-2716"/>
      <dgm:spPr/>
      <dgm:t>
        <a:bodyPr/>
        <a:lstStyle/>
        <a:p>
          <a:endParaRPr lang="ru-RU"/>
        </a:p>
      </dgm:t>
    </dgm:pt>
    <dgm:pt modelId="{55448B40-8668-4BC4-9143-4C8B163F7709}" type="pres">
      <dgm:prSet presAssocID="{C050E710-C447-4789-928D-817057A89BE3}" presName="img" presStyleLbl="fgImgPlace1" presStyleIdx="2" presStyleCnt="3" custLinFactNeighborX="-2290" custLinFactNeighborY="-1080"/>
      <dgm:spPr>
        <a:blipFill rotWithShape="0">
          <a:blip xmlns:r="http://schemas.openxmlformats.org/officeDocument/2006/relationships" r:embed="rId3"/>
          <a:stretch>
            <a:fillRect/>
          </a:stretch>
        </a:blipFill>
      </dgm:spPr>
    </dgm:pt>
    <dgm:pt modelId="{7FD390D7-6C4C-4507-972B-87E8306090F1}" type="pres">
      <dgm:prSet presAssocID="{C050E710-C447-4789-928D-817057A89BE3}" presName="text" presStyleLbl="node1" presStyleIdx="2" presStyleCnt="3">
        <dgm:presLayoutVars>
          <dgm:bulletEnabled val="1"/>
        </dgm:presLayoutVars>
      </dgm:prSet>
      <dgm:spPr/>
      <dgm:t>
        <a:bodyPr/>
        <a:lstStyle/>
        <a:p>
          <a:endParaRPr lang="ru-RU"/>
        </a:p>
      </dgm:t>
    </dgm:pt>
  </dgm:ptLst>
  <dgm:cxnLst>
    <dgm:cxn modelId="{F9B003F2-82F3-45DD-8FC0-8961C667C33D}" srcId="{ADF2577F-511F-446A-9979-6CBCACEBD26F}" destId="{93C410A4-CF6A-46C6-9542-983C9D8BB670}" srcOrd="0" destOrd="0" parTransId="{CDEF2A4E-704E-44B7-A3D4-8B96E2822AE7}" sibTransId="{7387F8BA-CF6A-46CE-899F-30055C292CC4}"/>
    <dgm:cxn modelId="{15D045C3-51B0-4517-90BB-29614FEE554D}" type="presOf" srcId="{ADF2577F-511F-446A-9979-6CBCACEBD26F}" destId="{82AD9130-981B-4149-B8A0-97FAA03DB216}" srcOrd="1" destOrd="0" presId="urn:microsoft.com/office/officeart/2005/8/layout/vList4"/>
    <dgm:cxn modelId="{4FA55344-468F-4236-AC55-F60BF0D928C3}" type="presOf" srcId="{BFDD5E96-0C12-4E79-B2EA-974F60E2023C}" destId="{E2BC388E-8C4D-4CCB-96AC-B7230B456135}" srcOrd="0" destOrd="0" presId="urn:microsoft.com/office/officeart/2005/8/layout/vList4"/>
    <dgm:cxn modelId="{4960614D-1D08-4083-8772-343E516F2DFB}" type="presOf" srcId="{ADF2577F-511F-446A-9979-6CBCACEBD26F}" destId="{1F3279E9-BBBF-40A7-9982-CF8A87938549}" srcOrd="0" destOrd="0" presId="urn:microsoft.com/office/officeart/2005/8/layout/vList4"/>
    <dgm:cxn modelId="{6C467FB4-A7E0-4D64-9F77-1725E026F0FA}" type="presOf" srcId="{E1B38BFD-BC43-49C2-81B7-BA2F0870966D}" destId="{1F3279E9-BBBF-40A7-9982-CF8A87938549}" srcOrd="0" destOrd="2" presId="urn:microsoft.com/office/officeart/2005/8/layout/vList4"/>
    <dgm:cxn modelId="{F1E130EA-8EB6-4144-AFFB-7A4737F2084D}" type="presOf" srcId="{C050E710-C447-4789-928D-817057A89BE3}" destId="{2B9A0ADD-F89E-47A0-BDEB-5750FA1CC5A1}" srcOrd="0" destOrd="0" presId="urn:microsoft.com/office/officeart/2005/8/layout/vList4"/>
    <dgm:cxn modelId="{6D365988-77A0-40A9-B35E-F50697A9A6A9}" type="presOf" srcId="{114D5FF4-B33D-4438-A17B-F12C3E960F85}" destId="{CF4A75C6-5F54-4D05-8FB0-E69BEC7E1E0F}" srcOrd="1" destOrd="2" presId="urn:microsoft.com/office/officeart/2005/8/layout/vList4"/>
    <dgm:cxn modelId="{7ACAB292-81EE-45E3-87E4-D20DB3F0C084}" srcId="{ADF2577F-511F-446A-9979-6CBCACEBD26F}" destId="{EB6B41DA-5C23-42CA-904E-501B26515BAA}" srcOrd="2" destOrd="0" parTransId="{A273D203-08ED-47C6-B438-235C76B00001}" sibTransId="{B1E50E7F-EB0E-4D73-AB59-981A6839FABC}"/>
    <dgm:cxn modelId="{B5392BFE-7986-4710-9555-F389D9054035}" srcId="{A50D322B-6761-4F14-8063-3D92410A0EC3}" destId="{114D5FF4-B33D-4438-A17B-F12C3E960F85}" srcOrd="1" destOrd="0" parTransId="{8AAD0205-8599-4AAD-B838-0550A76507D9}" sibTransId="{A79563A2-1128-451F-97C6-40F0C1BC80B9}"/>
    <dgm:cxn modelId="{042BE12E-1929-497C-83FC-12CFC0F3B634}" srcId="{A50D322B-6761-4F14-8063-3D92410A0EC3}" destId="{A94D97AC-6128-404C-9416-33E79B8EA089}" srcOrd="0" destOrd="0" parTransId="{21C5B131-325B-4359-8541-644D3785C4A7}" sibTransId="{04140B74-01A4-436E-BEE2-BDBD5E9D3F3D}"/>
    <dgm:cxn modelId="{B5A95310-4B00-4466-8610-D0266D241039}" type="presOf" srcId="{EB6B41DA-5C23-42CA-904E-501B26515BAA}" destId="{82AD9130-981B-4149-B8A0-97FAA03DB216}" srcOrd="1" destOrd="3" presId="urn:microsoft.com/office/officeart/2005/8/layout/vList4"/>
    <dgm:cxn modelId="{9FE0F188-656D-4557-B434-722148360CEE}" srcId="{BFDD5E96-0C12-4E79-B2EA-974F60E2023C}" destId="{A50D322B-6761-4F14-8063-3D92410A0EC3}" srcOrd="0" destOrd="0" parTransId="{610B3D65-4DB0-4913-838B-6A5FC412F9D3}" sibTransId="{BA6C7BDE-D56C-4B37-AD72-96E407FCE2AB}"/>
    <dgm:cxn modelId="{790B2207-6007-4933-B24B-2818A164523D}" type="presOf" srcId="{114D5FF4-B33D-4438-A17B-F12C3E960F85}" destId="{B1830B1D-A2B4-4CB2-BB2B-1986535086EF}" srcOrd="0" destOrd="2" presId="urn:microsoft.com/office/officeart/2005/8/layout/vList4"/>
    <dgm:cxn modelId="{42FAED5B-AA0D-4792-9B51-487B775C7496}" type="presOf" srcId="{93C410A4-CF6A-46C6-9542-983C9D8BB670}" destId="{1F3279E9-BBBF-40A7-9982-CF8A87938549}" srcOrd="0" destOrd="1" presId="urn:microsoft.com/office/officeart/2005/8/layout/vList4"/>
    <dgm:cxn modelId="{ADBF3229-DE39-4ABF-A27C-F8407F28FB4A}" type="presOf" srcId="{A50D322B-6761-4F14-8063-3D92410A0EC3}" destId="{B1830B1D-A2B4-4CB2-BB2B-1986535086EF}" srcOrd="0" destOrd="0" presId="urn:microsoft.com/office/officeart/2005/8/layout/vList4"/>
    <dgm:cxn modelId="{EE64E61C-6D64-439B-8B1A-1CCDAD2A20C5}" type="presOf" srcId="{A50D322B-6761-4F14-8063-3D92410A0EC3}" destId="{CF4A75C6-5F54-4D05-8FB0-E69BEC7E1E0F}" srcOrd="1" destOrd="0" presId="urn:microsoft.com/office/officeart/2005/8/layout/vList4"/>
    <dgm:cxn modelId="{CFF00B9A-4A63-4203-A5B7-017D06F1F64A}" srcId="{ADF2577F-511F-446A-9979-6CBCACEBD26F}" destId="{E1B38BFD-BC43-49C2-81B7-BA2F0870966D}" srcOrd="1" destOrd="0" parTransId="{4F0A476A-29B6-477F-ADA2-DA71E7CFFA67}" sibTransId="{D5B572CB-5C9C-4F45-BE5F-957583B1BFFD}"/>
    <dgm:cxn modelId="{B32B26E7-2CAA-488C-AD1D-A3EDDE64E309}" srcId="{BFDD5E96-0C12-4E79-B2EA-974F60E2023C}" destId="{ADF2577F-511F-446A-9979-6CBCACEBD26F}" srcOrd="1" destOrd="0" parTransId="{077E9903-C036-432A-A026-A7CE99D23A35}" sibTransId="{E92DA92D-0BA5-4802-8DE0-563B79E65DAA}"/>
    <dgm:cxn modelId="{3BDCCE4A-3D8D-49E3-8C89-C88A9DE9A800}" type="presOf" srcId="{E1B38BFD-BC43-49C2-81B7-BA2F0870966D}" destId="{82AD9130-981B-4149-B8A0-97FAA03DB216}" srcOrd="1" destOrd="2" presId="urn:microsoft.com/office/officeart/2005/8/layout/vList4"/>
    <dgm:cxn modelId="{F24D8902-8F37-43F6-9EAE-531B42A5799A}" type="presOf" srcId="{A94D97AC-6128-404C-9416-33E79B8EA089}" destId="{CF4A75C6-5F54-4D05-8FB0-E69BEC7E1E0F}" srcOrd="1" destOrd="1" presId="urn:microsoft.com/office/officeart/2005/8/layout/vList4"/>
    <dgm:cxn modelId="{A4B92A86-96EC-4524-9B6D-BDB7118BEBF6}" srcId="{BFDD5E96-0C12-4E79-B2EA-974F60E2023C}" destId="{C050E710-C447-4789-928D-817057A89BE3}" srcOrd="2" destOrd="0" parTransId="{45E929A0-45AB-4A3E-A790-547C363033B3}" sibTransId="{ED29E347-3B91-417A-B53C-E3CC9E0FEFCF}"/>
    <dgm:cxn modelId="{09DDF514-D171-46F8-B927-21A725671DD3}" type="presOf" srcId="{EB6B41DA-5C23-42CA-904E-501B26515BAA}" destId="{1F3279E9-BBBF-40A7-9982-CF8A87938549}" srcOrd="0" destOrd="3" presId="urn:microsoft.com/office/officeart/2005/8/layout/vList4"/>
    <dgm:cxn modelId="{05EF6841-E851-4EBF-9CE4-022FAFA7E19A}" type="presOf" srcId="{93C410A4-CF6A-46C6-9542-983C9D8BB670}" destId="{82AD9130-981B-4149-B8A0-97FAA03DB216}" srcOrd="1" destOrd="1" presId="urn:microsoft.com/office/officeart/2005/8/layout/vList4"/>
    <dgm:cxn modelId="{BD7C8465-54D6-444B-BC07-EAC6BA4F89FB}" type="presOf" srcId="{A94D97AC-6128-404C-9416-33E79B8EA089}" destId="{B1830B1D-A2B4-4CB2-BB2B-1986535086EF}" srcOrd="0" destOrd="1" presId="urn:microsoft.com/office/officeart/2005/8/layout/vList4"/>
    <dgm:cxn modelId="{D96DCC96-F1B7-4D49-8ACD-1016B44A53D4}" type="presOf" srcId="{C050E710-C447-4789-928D-817057A89BE3}" destId="{7FD390D7-6C4C-4507-972B-87E8306090F1}" srcOrd="1" destOrd="0" presId="urn:microsoft.com/office/officeart/2005/8/layout/vList4"/>
    <dgm:cxn modelId="{80621E50-0E1D-4AA6-A4B7-C9735DA9B70E}" type="presParOf" srcId="{E2BC388E-8C4D-4CCB-96AC-B7230B456135}" destId="{6B2291BB-8FA0-4A92-BF61-F8E8381B3A55}" srcOrd="0" destOrd="0" presId="urn:microsoft.com/office/officeart/2005/8/layout/vList4"/>
    <dgm:cxn modelId="{5523F6D2-511A-43E8-ABD1-9D6F069E74B2}" type="presParOf" srcId="{6B2291BB-8FA0-4A92-BF61-F8E8381B3A55}" destId="{B1830B1D-A2B4-4CB2-BB2B-1986535086EF}" srcOrd="0" destOrd="0" presId="urn:microsoft.com/office/officeart/2005/8/layout/vList4"/>
    <dgm:cxn modelId="{21C8F588-B9F0-41AB-8470-85608669CB64}" type="presParOf" srcId="{6B2291BB-8FA0-4A92-BF61-F8E8381B3A55}" destId="{6DA5DBC9-2064-4821-812F-21381237949E}" srcOrd="1" destOrd="0" presId="urn:microsoft.com/office/officeart/2005/8/layout/vList4"/>
    <dgm:cxn modelId="{F12AE4DC-2424-4C7A-84A8-EC2938DC3673}" type="presParOf" srcId="{6B2291BB-8FA0-4A92-BF61-F8E8381B3A55}" destId="{CF4A75C6-5F54-4D05-8FB0-E69BEC7E1E0F}" srcOrd="2" destOrd="0" presId="urn:microsoft.com/office/officeart/2005/8/layout/vList4"/>
    <dgm:cxn modelId="{CC3F9CEF-34D0-4147-B7FA-46BCCFEDD308}" type="presParOf" srcId="{E2BC388E-8C4D-4CCB-96AC-B7230B456135}" destId="{C0188F3F-A5B4-4065-A0D5-524D41601E09}" srcOrd="1" destOrd="0" presId="urn:microsoft.com/office/officeart/2005/8/layout/vList4"/>
    <dgm:cxn modelId="{820EC6EF-8731-4204-B179-D18CE2F37CEE}" type="presParOf" srcId="{E2BC388E-8C4D-4CCB-96AC-B7230B456135}" destId="{18A711F7-12A5-40EE-A30D-0B8AF43C1AD7}" srcOrd="2" destOrd="0" presId="urn:microsoft.com/office/officeart/2005/8/layout/vList4"/>
    <dgm:cxn modelId="{9AFB9CB2-2DF6-41F9-9BC1-70754BAEBF5E}" type="presParOf" srcId="{18A711F7-12A5-40EE-A30D-0B8AF43C1AD7}" destId="{1F3279E9-BBBF-40A7-9982-CF8A87938549}" srcOrd="0" destOrd="0" presId="urn:microsoft.com/office/officeart/2005/8/layout/vList4"/>
    <dgm:cxn modelId="{082B4C8B-CB5B-4FE1-8F17-89988637DE8E}" type="presParOf" srcId="{18A711F7-12A5-40EE-A30D-0B8AF43C1AD7}" destId="{D5F6AE44-9798-4F31-87E7-F198B2A4080E}" srcOrd="1" destOrd="0" presId="urn:microsoft.com/office/officeart/2005/8/layout/vList4"/>
    <dgm:cxn modelId="{B0D0CDFA-8E06-4FDB-8A14-5ABEB395A307}" type="presParOf" srcId="{18A711F7-12A5-40EE-A30D-0B8AF43C1AD7}" destId="{82AD9130-981B-4149-B8A0-97FAA03DB216}" srcOrd="2" destOrd="0" presId="urn:microsoft.com/office/officeart/2005/8/layout/vList4"/>
    <dgm:cxn modelId="{FD1955C2-B0D3-46D9-8A43-448DA850167C}" type="presParOf" srcId="{E2BC388E-8C4D-4CCB-96AC-B7230B456135}" destId="{4D390119-6C3C-45FA-B7FA-50D6DAAF8AE2}" srcOrd="3" destOrd="0" presId="urn:microsoft.com/office/officeart/2005/8/layout/vList4"/>
    <dgm:cxn modelId="{F7FD1FF6-64EE-435F-AE92-F01E8CFC5715}" type="presParOf" srcId="{E2BC388E-8C4D-4CCB-96AC-B7230B456135}" destId="{9A9BF8D3-B210-4AE0-BA92-57D76C8C1868}" srcOrd="4" destOrd="0" presId="urn:microsoft.com/office/officeart/2005/8/layout/vList4"/>
    <dgm:cxn modelId="{2BE16A42-9E53-481F-92AA-B9F7D4539D49}" type="presParOf" srcId="{9A9BF8D3-B210-4AE0-BA92-57D76C8C1868}" destId="{2B9A0ADD-F89E-47A0-BDEB-5750FA1CC5A1}" srcOrd="0" destOrd="0" presId="urn:microsoft.com/office/officeart/2005/8/layout/vList4"/>
    <dgm:cxn modelId="{B3806ECD-0A6F-47AB-8045-C699BB7275D9}" type="presParOf" srcId="{9A9BF8D3-B210-4AE0-BA92-57D76C8C1868}" destId="{55448B40-8668-4BC4-9143-4C8B163F7709}" srcOrd="1" destOrd="0" presId="urn:microsoft.com/office/officeart/2005/8/layout/vList4"/>
    <dgm:cxn modelId="{5C7679CE-5328-4089-AB6D-28C8557CF4B4}" type="presParOf" srcId="{9A9BF8D3-B210-4AE0-BA92-57D76C8C1868}" destId="{7FD390D7-6C4C-4507-972B-87E8306090F1}"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C393846B-9BF2-45C5-A128-995CAC348DB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3764C40-BF92-4504-88DE-E14DD19B6B4A}">
      <dgm:prSet phldrT="[Текст]" custT="1"/>
      <dgm:spPr>
        <a:solidFill>
          <a:schemeClr val="bg2">
            <a:lumMod val="75000"/>
          </a:schemeClr>
        </a:solidFill>
      </dgm:spPr>
      <dgm:t>
        <a:bodyPr/>
        <a:lstStyle/>
        <a:p>
          <a:pPr algn="ctr"/>
          <a:r>
            <a:rPr lang="ru-RU" sz="2800" b="1" dirty="0" smtClean="0">
              <a:solidFill>
                <a:schemeClr val="accent1">
                  <a:lumMod val="75000"/>
                </a:schemeClr>
              </a:solidFill>
            </a:rPr>
            <a:t>Потенциометрия</a:t>
          </a:r>
          <a:endParaRPr lang="ru-RU" sz="2800" b="1" dirty="0">
            <a:solidFill>
              <a:schemeClr val="accent1">
                <a:lumMod val="75000"/>
              </a:schemeClr>
            </a:solidFill>
          </a:endParaRPr>
        </a:p>
      </dgm:t>
    </dgm:pt>
    <dgm:pt modelId="{33114061-0EE6-42E5-9933-A1D255977EF2}" type="parTrans" cxnId="{6EABAA51-7400-46D1-9A1F-15C291A858BE}">
      <dgm:prSet/>
      <dgm:spPr/>
      <dgm:t>
        <a:bodyPr/>
        <a:lstStyle/>
        <a:p>
          <a:endParaRPr lang="ru-RU"/>
        </a:p>
      </dgm:t>
    </dgm:pt>
    <dgm:pt modelId="{E57CE097-B469-4D80-AA50-93C9D967E11C}" type="sibTrans" cxnId="{6EABAA51-7400-46D1-9A1F-15C291A858BE}">
      <dgm:prSet/>
      <dgm:spPr/>
      <dgm:t>
        <a:bodyPr/>
        <a:lstStyle/>
        <a:p>
          <a:endParaRPr lang="ru-RU"/>
        </a:p>
      </dgm:t>
    </dgm:pt>
    <dgm:pt modelId="{94B57FA7-3FE3-41B3-876E-F14BECA290FB}">
      <dgm:prSet phldrT="[Текст]" custT="1"/>
      <dgm:spPr>
        <a:solidFill>
          <a:schemeClr val="bg2">
            <a:lumMod val="75000"/>
          </a:schemeClr>
        </a:solidFill>
      </dgm:spPr>
      <dgm:t>
        <a:bodyPr/>
        <a:lstStyle/>
        <a:p>
          <a:pPr algn="ctr"/>
          <a:r>
            <a:rPr lang="ru-RU" sz="2800" b="1" dirty="0" smtClean="0">
              <a:solidFill>
                <a:schemeClr val="accent1">
                  <a:lumMod val="75000"/>
                </a:schemeClr>
              </a:solidFill>
            </a:rPr>
            <a:t>Кондуктометрия</a:t>
          </a:r>
          <a:endParaRPr lang="ru-RU" sz="2800" b="1" dirty="0">
            <a:solidFill>
              <a:schemeClr val="accent1">
                <a:lumMod val="75000"/>
              </a:schemeClr>
            </a:solidFill>
          </a:endParaRPr>
        </a:p>
      </dgm:t>
    </dgm:pt>
    <dgm:pt modelId="{C9CCA859-9CFA-4B6A-A8EB-3F82ABD2E2B8}" type="parTrans" cxnId="{2CF1D3C1-DCA0-4D9E-93B8-C9853FD2546A}">
      <dgm:prSet/>
      <dgm:spPr/>
      <dgm:t>
        <a:bodyPr/>
        <a:lstStyle/>
        <a:p>
          <a:endParaRPr lang="ru-RU"/>
        </a:p>
      </dgm:t>
    </dgm:pt>
    <dgm:pt modelId="{92124495-AF09-4590-9C97-97A593B441A5}" type="sibTrans" cxnId="{2CF1D3C1-DCA0-4D9E-93B8-C9853FD2546A}">
      <dgm:prSet/>
      <dgm:spPr/>
      <dgm:t>
        <a:bodyPr/>
        <a:lstStyle/>
        <a:p>
          <a:endParaRPr lang="ru-RU"/>
        </a:p>
      </dgm:t>
    </dgm:pt>
    <dgm:pt modelId="{11AB4547-FE84-46C9-BEF6-FC54B9547225}">
      <dgm:prSet phldrT="[Текст]" custT="1"/>
      <dgm:spPr>
        <a:solidFill>
          <a:schemeClr val="bg2">
            <a:lumMod val="75000"/>
          </a:schemeClr>
        </a:solidFill>
      </dgm:spPr>
      <dgm:t>
        <a:bodyPr/>
        <a:lstStyle/>
        <a:p>
          <a:pPr algn="ctr"/>
          <a:r>
            <a:rPr lang="ru-RU" sz="2800" b="1" dirty="0" err="1" smtClean="0">
              <a:solidFill>
                <a:schemeClr val="accent1">
                  <a:lumMod val="75000"/>
                </a:schemeClr>
              </a:solidFill>
            </a:rPr>
            <a:t>Вольтамперометрия</a:t>
          </a:r>
          <a:endParaRPr lang="ru-RU" sz="2800" b="1" dirty="0">
            <a:solidFill>
              <a:schemeClr val="accent1">
                <a:lumMod val="75000"/>
              </a:schemeClr>
            </a:solidFill>
          </a:endParaRPr>
        </a:p>
      </dgm:t>
    </dgm:pt>
    <dgm:pt modelId="{E6F290BC-CED1-4F0F-9BA5-870E296F5DD7}" type="parTrans" cxnId="{2748822B-2A9C-4A47-B59A-D30B88036F08}">
      <dgm:prSet/>
      <dgm:spPr/>
      <dgm:t>
        <a:bodyPr/>
        <a:lstStyle/>
        <a:p>
          <a:endParaRPr lang="ru-RU"/>
        </a:p>
      </dgm:t>
    </dgm:pt>
    <dgm:pt modelId="{F9DF301F-8D98-4F78-A83E-063E31A3F791}" type="sibTrans" cxnId="{2748822B-2A9C-4A47-B59A-D30B88036F08}">
      <dgm:prSet/>
      <dgm:spPr/>
      <dgm:t>
        <a:bodyPr/>
        <a:lstStyle/>
        <a:p>
          <a:endParaRPr lang="ru-RU"/>
        </a:p>
      </dgm:t>
    </dgm:pt>
    <dgm:pt modelId="{2BF0DD32-C006-462D-A5A3-F7754FE4B739}">
      <dgm:prSet custT="1"/>
      <dgm:spPr>
        <a:solidFill>
          <a:schemeClr val="bg2">
            <a:lumMod val="75000"/>
          </a:schemeClr>
        </a:solidFill>
      </dgm:spPr>
      <dgm:t>
        <a:bodyPr/>
        <a:lstStyle/>
        <a:p>
          <a:pPr algn="ctr"/>
          <a:r>
            <a:rPr lang="ru-RU" sz="2800" b="1" dirty="0" err="1" smtClean="0">
              <a:solidFill>
                <a:schemeClr val="accent1">
                  <a:lumMod val="75000"/>
                </a:schemeClr>
              </a:solidFill>
            </a:rPr>
            <a:t>Кулонометрия</a:t>
          </a:r>
          <a:endParaRPr lang="ru-RU" sz="2800" b="1" dirty="0">
            <a:solidFill>
              <a:schemeClr val="accent1">
                <a:lumMod val="75000"/>
              </a:schemeClr>
            </a:solidFill>
          </a:endParaRPr>
        </a:p>
      </dgm:t>
    </dgm:pt>
    <dgm:pt modelId="{9F463BF2-1A5D-41F2-9109-39A4C901C82D}" type="parTrans" cxnId="{7CAFA18D-5A6F-4D64-976C-AF89F7AF641A}">
      <dgm:prSet/>
      <dgm:spPr/>
      <dgm:t>
        <a:bodyPr/>
        <a:lstStyle/>
        <a:p>
          <a:endParaRPr lang="ru-RU"/>
        </a:p>
      </dgm:t>
    </dgm:pt>
    <dgm:pt modelId="{16C521FA-9613-453D-881F-9896FF85B69B}" type="sibTrans" cxnId="{7CAFA18D-5A6F-4D64-976C-AF89F7AF641A}">
      <dgm:prSet/>
      <dgm:spPr/>
      <dgm:t>
        <a:bodyPr/>
        <a:lstStyle/>
        <a:p>
          <a:endParaRPr lang="ru-RU"/>
        </a:p>
      </dgm:t>
    </dgm:pt>
    <dgm:pt modelId="{E917181E-9D88-437D-A444-4EDA7FE94A02}">
      <dgm:prSet custT="1"/>
      <dgm:spPr>
        <a:solidFill>
          <a:schemeClr val="bg2">
            <a:lumMod val="75000"/>
          </a:schemeClr>
        </a:solidFill>
      </dgm:spPr>
      <dgm:t>
        <a:bodyPr/>
        <a:lstStyle/>
        <a:p>
          <a:pPr algn="ctr"/>
          <a:r>
            <a:rPr lang="ru-RU" sz="2800" b="1" dirty="0" err="1" smtClean="0">
              <a:solidFill>
                <a:schemeClr val="accent1">
                  <a:lumMod val="75000"/>
                </a:schemeClr>
              </a:solidFill>
            </a:rPr>
            <a:t>Электрогравиметрия</a:t>
          </a:r>
          <a:endParaRPr lang="ru-RU" sz="2800" b="1" dirty="0">
            <a:solidFill>
              <a:schemeClr val="accent1">
                <a:lumMod val="75000"/>
              </a:schemeClr>
            </a:solidFill>
          </a:endParaRPr>
        </a:p>
      </dgm:t>
    </dgm:pt>
    <dgm:pt modelId="{D39AD64E-8CF2-4525-BCD3-2FF8068C4A46}" type="parTrans" cxnId="{557B5C54-991C-4D9B-BC81-32D3E9D5499A}">
      <dgm:prSet/>
      <dgm:spPr/>
      <dgm:t>
        <a:bodyPr/>
        <a:lstStyle/>
        <a:p>
          <a:endParaRPr lang="ru-RU"/>
        </a:p>
      </dgm:t>
    </dgm:pt>
    <dgm:pt modelId="{563F5735-E624-44E0-A34D-457AA39ADA83}" type="sibTrans" cxnId="{557B5C54-991C-4D9B-BC81-32D3E9D5499A}">
      <dgm:prSet/>
      <dgm:spPr/>
      <dgm:t>
        <a:bodyPr/>
        <a:lstStyle/>
        <a:p>
          <a:endParaRPr lang="ru-RU"/>
        </a:p>
      </dgm:t>
    </dgm:pt>
    <dgm:pt modelId="{3F1BB7D6-DFF8-4FAF-B55F-AD4827D0A5C8}">
      <dgm:prSet custT="1"/>
      <dgm:spPr>
        <a:solidFill>
          <a:schemeClr val="bg2">
            <a:lumMod val="75000"/>
          </a:schemeClr>
        </a:solidFill>
      </dgm:spPr>
      <dgm:t>
        <a:bodyPr/>
        <a:lstStyle/>
        <a:p>
          <a:pPr algn="ctr"/>
          <a:r>
            <a:rPr lang="ru-RU" sz="2800" b="1" dirty="0" smtClean="0">
              <a:solidFill>
                <a:schemeClr val="accent1">
                  <a:lumMod val="75000"/>
                </a:schemeClr>
              </a:solidFill>
            </a:rPr>
            <a:t>Полярография</a:t>
          </a:r>
          <a:endParaRPr lang="ru-RU" sz="2800" b="1" dirty="0">
            <a:solidFill>
              <a:schemeClr val="accent1">
                <a:lumMod val="75000"/>
              </a:schemeClr>
            </a:solidFill>
          </a:endParaRPr>
        </a:p>
      </dgm:t>
    </dgm:pt>
    <dgm:pt modelId="{D5F690A2-0E20-425B-A67F-6F2FB0EC4E36}" type="parTrans" cxnId="{F80C4CD2-5996-4FC8-B09F-AAF2F5A477F3}">
      <dgm:prSet/>
      <dgm:spPr/>
      <dgm:t>
        <a:bodyPr/>
        <a:lstStyle/>
        <a:p>
          <a:endParaRPr lang="ru-RU"/>
        </a:p>
      </dgm:t>
    </dgm:pt>
    <dgm:pt modelId="{3CEE7AF4-99CC-471D-AD0D-0687828340DD}" type="sibTrans" cxnId="{F80C4CD2-5996-4FC8-B09F-AAF2F5A477F3}">
      <dgm:prSet/>
      <dgm:spPr/>
      <dgm:t>
        <a:bodyPr/>
        <a:lstStyle/>
        <a:p>
          <a:endParaRPr lang="ru-RU"/>
        </a:p>
      </dgm:t>
    </dgm:pt>
    <dgm:pt modelId="{701ACD29-B6A4-4F60-9969-415E1C96C3F7}" type="pres">
      <dgm:prSet presAssocID="{C393846B-9BF2-45C5-A128-995CAC348DB3}" presName="linear" presStyleCnt="0">
        <dgm:presLayoutVars>
          <dgm:dir/>
          <dgm:animLvl val="lvl"/>
          <dgm:resizeHandles val="exact"/>
        </dgm:presLayoutVars>
      </dgm:prSet>
      <dgm:spPr/>
      <dgm:t>
        <a:bodyPr/>
        <a:lstStyle/>
        <a:p>
          <a:endParaRPr lang="ru-RU"/>
        </a:p>
      </dgm:t>
    </dgm:pt>
    <dgm:pt modelId="{1AB62E97-EFE1-4CFE-AD42-7562A45CF902}" type="pres">
      <dgm:prSet presAssocID="{53764C40-BF92-4504-88DE-E14DD19B6B4A}" presName="parentLin" presStyleCnt="0"/>
      <dgm:spPr/>
    </dgm:pt>
    <dgm:pt modelId="{B697EABB-125F-4B2D-ACDD-AEA274876D6B}" type="pres">
      <dgm:prSet presAssocID="{53764C40-BF92-4504-88DE-E14DD19B6B4A}" presName="parentLeftMargin" presStyleLbl="node1" presStyleIdx="0" presStyleCnt="6"/>
      <dgm:spPr/>
      <dgm:t>
        <a:bodyPr/>
        <a:lstStyle/>
        <a:p>
          <a:endParaRPr lang="ru-RU"/>
        </a:p>
      </dgm:t>
    </dgm:pt>
    <dgm:pt modelId="{D26A296C-0E0F-4F97-A020-C385AC27FA31}" type="pres">
      <dgm:prSet presAssocID="{53764C40-BF92-4504-88DE-E14DD19B6B4A}" presName="parentText" presStyleLbl="node1" presStyleIdx="0" presStyleCnt="6" custLinFactNeighborX="-1639" custLinFactNeighborY="-8265">
        <dgm:presLayoutVars>
          <dgm:chMax val="0"/>
          <dgm:bulletEnabled val="1"/>
        </dgm:presLayoutVars>
      </dgm:prSet>
      <dgm:spPr/>
      <dgm:t>
        <a:bodyPr/>
        <a:lstStyle/>
        <a:p>
          <a:endParaRPr lang="ru-RU"/>
        </a:p>
      </dgm:t>
    </dgm:pt>
    <dgm:pt modelId="{79626E2A-08A8-46CA-B78E-6749CF61BFF8}" type="pres">
      <dgm:prSet presAssocID="{53764C40-BF92-4504-88DE-E14DD19B6B4A}" presName="negativeSpace" presStyleCnt="0"/>
      <dgm:spPr/>
    </dgm:pt>
    <dgm:pt modelId="{7289BD22-6A4F-438E-AC58-4EB0FCDB88A6}" type="pres">
      <dgm:prSet presAssocID="{53764C40-BF92-4504-88DE-E14DD19B6B4A}" presName="childText" presStyleLbl="conFgAcc1" presStyleIdx="0" presStyleCnt="6">
        <dgm:presLayoutVars>
          <dgm:bulletEnabled val="1"/>
        </dgm:presLayoutVars>
      </dgm:prSet>
      <dgm:spPr/>
    </dgm:pt>
    <dgm:pt modelId="{66E841F0-2E99-49E6-981C-8FB0FD9760EA}" type="pres">
      <dgm:prSet presAssocID="{E57CE097-B469-4D80-AA50-93C9D967E11C}" presName="spaceBetweenRectangles" presStyleCnt="0"/>
      <dgm:spPr/>
    </dgm:pt>
    <dgm:pt modelId="{BA120840-8A90-4869-A1A8-9FD1A0A9A5BA}" type="pres">
      <dgm:prSet presAssocID="{94B57FA7-3FE3-41B3-876E-F14BECA290FB}" presName="parentLin" presStyleCnt="0"/>
      <dgm:spPr/>
    </dgm:pt>
    <dgm:pt modelId="{ED7C80BC-988D-4C45-B70A-054AD9F337F0}" type="pres">
      <dgm:prSet presAssocID="{94B57FA7-3FE3-41B3-876E-F14BECA290FB}" presName="parentLeftMargin" presStyleLbl="node1" presStyleIdx="0" presStyleCnt="6"/>
      <dgm:spPr/>
      <dgm:t>
        <a:bodyPr/>
        <a:lstStyle/>
        <a:p>
          <a:endParaRPr lang="ru-RU"/>
        </a:p>
      </dgm:t>
    </dgm:pt>
    <dgm:pt modelId="{852A530B-5ADD-4DE1-BF9A-A0F25E98A137}" type="pres">
      <dgm:prSet presAssocID="{94B57FA7-3FE3-41B3-876E-F14BECA290FB}" presName="parentText" presStyleLbl="node1" presStyleIdx="1" presStyleCnt="6">
        <dgm:presLayoutVars>
          <dgm:chMax val="0"/>
          <dgm:bulletEnabled val="1"/>
        </dgm:presLayoutVars>
      </dgm:prSet>
      <dgm:spPr/>
      <dgm:t>
        <a:bodyPr/>
        <a:lstStyle/>
        <a:p>
          <a:endParaRPr lang="ru-RU"/>
        </a:p>
      </dgm:t>
    </dgm:pt>
    <dgm:pt modelId="{37D84AEB-84D4-47A0-BF62-96A1750CF476}" type="pres">
      <dgm:prSet presAssocID="{94B57FA7-3FE3-41B3-876E-F14BECA290FB}" presName="negativeSpace" presStyleCnt="0"/>
      <dgm:spPr/>
    </dgm:pt>
    <dgm:pt modelId="{E31E718D-C938-4827-B982-7B7B1D58923B}" type="pres">
      <dgm:prSet presAssocID="{94B57FA7-3FE3-41B3-876E-F14BECA290FB}" presName="childText" presStyleLbl="conFgAcc1" presStyleIdx="1" presStyleCnt="6">
        <dgm:presLayoutVars>
          <dgm:bulletEnabled val="1"/>
        </dgm:presLayoutVars>
      </dgm:prSet>
      <dgm:spPr/>
    </dgm:pt>
    <dgm:pt modelId="{8A62EDD9-9174-4F51-B871-9B4A3BE3E4AA}" type="pres">
      <dgm:prSet presAssocID="{92124495-AF09-4590-9C97-97A593B441A5}" presName="spaceBetweenRectangles" presStyleCnt="0"/>
      <dgm:spPr/>
    </dgm:pt>
    <dgm:pt modelId="{A8B13C17-91A5-4D8E-984E-FD9FD3180E5B}" type="pres">
      <dgm:prSet presAssocID="{11AB4547-FE84-46C9-BEF6-FC54B9547225}" presName="parentLin" presStyleCnt="0"/>
      <dgm:spPr/>
    </dgm:pt>
    <dgm:pt modelId="{18CF965D-4470-403A-90D6-235304D7AF71}" type="pres">
      <dgm:prSet presAssocID="{11AB4547-FE84-46C9-BEF6-FC54B9547225}" presName="parentLeftMargin" presStyleLbl="node1" presStyleIdx="1" presStyleCnt="6"/>
      <dgm:spPr/>
      <dgm:t>
        <a:bodyPr/>
        <a:lstStyle/>
        <a:p>
          <a:endParaRPr lang="ru-RU"/>
        </a:p>
      </dgm:t>
    </dgm:pt>
    <dgm:pt modelId="{0D181816-03AD-479F-977D-15BAB7E61040}" type="pres">
      <dgm:prSet presAssocID="{11AB4547-FE84-46C9-BEF6-FC54B9547225}" presName="parentText" presStyleLbl="node1" presStyleIdx="2" presStyleCnt="6" custLinFactNeighborX="18033" custLinFactNeighborY="-19806">
        <dgm:presLayoutVars>
          <dgm:chMax val="0"/>
          <dgm:bulletEnabled val="1"/>
        </dgm:presLayoutVars>
      </dgm:prSet>
      <dgm:spPr/>
      <dgm:t>
        <a:bodyPr/>
        <a:lstStyle/>
        <a:p>
          <a:endParaRPr lang="ru-RU"/>
        </a:p>
      </dgm:t>
    </dgm:pt>
    <dgm:pt modelId="{EF287914-DDF2-45A8-B791-E56A8F83D36B}" type="pres">
      <dgm:prSet presAssocID="{11AB4547-FE84-46C9-BEF6-FC54B9547225}" presName="negativeSpace" presStyleCnt="0"/>
      <dgm:spPr/>
    </dgm:pt>
    <dgm:pt modelId="{C9BD421D-73C2-4162-B7FC-CC4B9360FB09}" type="pres">
      <dgm:prSet presAssocID="{11AB4547-FE84-46C9-BEF6-FC54B9547225}" presName="childText" presStyleLbl="conFgAcc1" presStyleIdx="2" presStyleCnt="6">
        <dgm:presLayoutVars>
          <dgm:bulletEnabled val="1"/>
        </dgm:presLayoutVars>
      </dgm:prSet>
      <dgm:spPr/>
    </dgm:pt>
    <dgm:pt modelId="{3F169746-494F-46EE-8193-5A547C394C79}" type="pres">
      <dgm:prSet presAssocID="{F9DF301F-8D98-4F78-A83E-063E31A3F791}" presName="spaceBetweenRectangles" presStyleCnt="0"/>
      <dgm:spPr/>
    </dgm:pt>
    <dgm:pt modelId="{9AF46812-899E-443C-BCC9-CF04898777B7}" type="pres">
      <dgm:prSet presAssocID="{2BF0DD32-C006-462D-A5A3-F7754FE4B739}" presName="parentLin" presStyleCnt="0"/>
      <dgm:spPr/>
    </dgm:pt>
    <dgm:pt modelId="{933FE350-E82D-4F56-9151-46DBF7330D30}" type="pres">
      <dgm:prSet presAssocID="{2BF0DD32-C006-462D-A5A3-F7754FE4B739}" presName="parentLeftMargin" presStyleLbl="node1" presStyleIdx="2" presStyleCnt="6"/>
      <dgm:spPr/>
      <dgm:t>
        <a:bodyPr/>
        <a:lstStyle/>
        <a:p>
          <a:endParaRPr lang="ru-RU"/>
        </a:p>
      </dgm:t>
    </dgm:pt>
    <dgm:pt modelId="{C160DFEE-D848-458B-A4EB-62574310BE8C}" type="pres">
      <dgm:prSet presAssocID="{2BF0DD32-C006-462D-A5A3-F7754FE4B739}" presName="parentText" presStyleLbl="node1" presStyleIdx="3" presStyleCnt="6" custLinFactNeighborX="18033" custLinFactNeighborY="-12132">
        <dgm:presLayoutVars>
          <dgm:chMax val="0"/>
          <dgm:bulletEnabled val="1"/>
        </dgm:presLayoutVars>
      </dgm:prSet>
      <dgm:spPr/>
      <dgm:t>
        <a:bodyPr/>
        <a:lstStyle/>
        <a:p>
          <a:endParaRPr lang="ru-RU"/>
        </a:p>
      </dgm:t>
    </dgm:pt>
    <dgm:pt modelId="{6558792E-7386-452E-A4B3-0B79B4CE6833}" type="pres">
      <dgm:prSet presAssocID="{2BF0DD32-C006-462D-A5A3-F7754FE4B739}" presName="negativeSpace" presStyleCnt="0"/>
      <dgm:spPr/>
    </dgm:pt>
    <dgm:pt modelId="{11D4EC1D-1CE6-4500-B62D-65D002799325}" type="pres">
      <dgm:prSet presAssocID="{2BF0DD32-C006-462D-A5A3-F7754FE4B739}" presName="childText" presStyleLbl="conFgAcc1" presStyleIdx="3" presStyleCnt="6">
        <dgm:presLayoutVars>
          <dgm:bulletEnabled val="1"/>
        </dgm:presLayoutVars>
      </dgm:prSet>
      <dgm:spPr/>
    </dgm:pt>
    <dgm:pt modelId="{1142C6DA-532B-445B-A8AC-28A1DD5A87F1}" type="pres">
      <dgm:prSet presAssocID="{16C521FA-9613-453D-881F-9896FF85B69B}" presName="spaceBetweenRectangles" presStyleCnt="0"/>
      <dgm:spPr/>
    </dgm:pt>
    <dgm:pt modelId="{301D9A4D-14FE-4C2D-B1F8-05D70EB7763D}" type="pres">
      <dgm:prSet presAssocID="{E917181E-9D88-437D-A444-4EDA7FE94A02}" presName="parentLin" presStyleCnt="0"/>
      <dgm:spPr/>
    </dgm:pt>
    <dgm:pt modelId="{12552DAA-01CB-4B3B-8A8E-E948F2CCF87A}" type="pres">
      <dgm:prSet presAssocID="{E917181E-9D88-437D-A444-4EDA7FE94A02}" presName="parentLeftMargin" presStyleLbl="node1" presStyleIdx="3" presStyleCnt="6"/>
      <dgm:spPr/>
      <dgm:t>
        <a:bodyPr/>
        <a:lstStyle/>
        <a:p>
          <a:endParaRPr lang="ru-RU"/>
        </a:p>
      </dgm:t>
    </dgm:pt>
    <dgm:pt modelId="{16ADD159-0B47-4472-B33B-049CCD558D20}" type="pres">
      <dgm:prSet presAssocID="{E917181E-9D88-437D-A444-4EDA7FE94A02}" presName="parentText" presStyleLbl="node1" presStyleIdx="4" presStyleCnt="6" custLinFactNeighborX="18033" custLinFactNeighborY="-4459">
        <dgm:presLayoutVars>
          <dgm:chMax val="0"/>
          <dgm:bulletEnabled val="1"/>
        </dgm:presLayoutVars>
      </dgm:prSet>
      <dgm:spPr/>
      <dgm:t>
        <a:bodyPr/>
        <a:lstStyle/>
        <a:p>
          <a:endParaRPr lang="ru-RU"/>
        </a:p>
      </dgm:t>
    </dgm:pt>
    <dgm:pt modelId="{DD458622-3374-4D2A-99E7-AE431C02C073}" type="pres">
      <dgm:prSet presAssocID="{E917181E-9D88-437D-A444-4EDA7FE94A02}" presName="negativeSpace" presStyleCnt="0"/>
      <dgm:spPr/>
    </dgm:pt>
    <dgm:pt modelId="{4B6D2D94-2688-4EB0-8256-FAA12D00F92D}" type="pres">
      <dgm:prSet presAssocID="{E917181E-9D88-437D-A444-4EDA7FE94A02}" presName="childText" presStyleLbl="conFgAcc1" presStyleIdx="4" presStyleCnt="6">
        <dgm:presLayoutVars>
          <dgm:bulletEnabled val="1"/>
        </dgm:presLayoutVars>
      </dgm:prSet>
      <dgm:spPr/>
    </dgm:pt>
    <dgm:pt modelId="{0C54EF72-1EF7-4865-A07D-6880DF54CAC2}" type="pres">
      <dgm:prSet presAssocID="{563F5735-E624-44E0-A34D-457AA39ADA83}" presName="spaceBetweenRectangles" presStyleCnt="0"/>
      <dgm:spPr/>
    </dgm:pt>
    <dgm:pt modelId="{96ED8733-C1BD-4765-A324-0EC09A93A6AF}" type="pres">
      <dgm:prSet presAssocID="{3F1BB7D6-DFF8-4FAF-B55F-AD4827D0A5C8}" presName="parentLin" presStyleCnt="0"/>
      <dgm:spPr/>
    </dgm:pt>
    <dgm:pt modelId="{C117CDE6-6A7C-48A9-9EA5-CD8DFCAAF63F}" type="pres">
      <dgm:prSet presAssocID="{3F1BB7D6-DFF8-4FAF-B55F-AD4827D0A5C8}" presName="parentLeftMargin" presStyleLbl="node1" presStyleIdx="4" presStyleCnt="6"/>
      <dgm:spPr/>
      <dgm:t>
        <a:bodyPr/>
        <a:lstStyle/>
        <a:p>
          <a:endParaRPr lang="ru-RU"/>
        </a:p>
      </dgm:t>
    </dgm:pt>
    <dgm:pt modelId="{86C72204-F878-4972-BB1F-1190666B8C58}" type="pres">
      <dgm:prSet presAssocID="{3F1BB7D6-DFF8-4FAF-B55F-AD4827D0A5C8}" presName="parentText" presStyleLbl="node1" presStyleIdx="5" presStyleCnt="6" custLinFactNeighborX="18033" custLinFactNeighborY="3215">
        <dgm:presLayoutVars>
          <dgm:chMax val="0"/>
          <dgm:bulletEnabled val="1"/>
        </dgm:presLayoutVars>
      </dgm:prSet>
      <dgm:spPr/>
      <dgm:t>
        <a:bodyPr/>
        <a:lstStyle/>
        <a:p>
          <a:endParaRPr lang="ru-RU"/>
        </a:p>
      </dgm:t>
    </dgm:pt>
    <dgm:pt modelId="{BEA3B9F2-35F1-439E-A747-2F18303A2982}" type="pres">
      <dgm:prSet presAssocID="{3F1BB7D6-DFF8-4FAF-B55F-AD4827D0A5C8}" presName="negativeSpace" presStyleCnt="0"/>
      <dgm:spPr/>
    </dgm:pt>
    <dgm:pt modelId="{31B7C0DF-97DE-4F3B-A5AF-41D7D6A75CC7}" type="pres">
      <dgm:prSet presAssocID="{3F1BB7D6-DFF8-4FAF-B55F-AD4827D0A5C8}" presName="childText" presStyleLbl="conFgAcc1" presStyleIdx="5" presStyleCnt="6">
        <dgm:presLayoutVars>
          <dgm:bulletEnabled val="1"/>
        </dgm:presLayoutVars>
      </dgm:prSet>
      <dgm:spPr/>
    </dgm:pt>
  </dgm:ptLst>
  <dgm:cxnLst>
    <dgm:cxn modelId="{2CF1D3C1-DCA0-4D9E-93B8-C9853FD2546A}" srcId="{C393846B-9BF2-45C5-A128-995CAC348DB3}" destId="{94B57FA7-3FE3-41B3-876E-F14BECA290FB}" srcOrd="1" destOrd="0" parTransId="{C9CCA859-9CFA-4B6A-A8EB-3F82ABD2E2B8}" sibTransId="{92124495-AF09-4590-9C97-97A593B441A5}"/>
    <dgm:cxn modelId="{2748822B-2A9C-4A47-B59A-D30B88036F08}" srcId="{C393846B-9BF2-45C5-A128-995CAC348DB3}" destId="{11AB4547-FE84-46C9-BEF6-FC54B9547225}" srcOrd="2" destOrd="0" parTransId="{E6F290BC-CED1-4F0F-9BA5-870E296F5DD7}" sibTransId="{F9DF301F-8D98-4F78-A83E-063E31A3F791}"/>
    <dgm:cxn modelId="{F80C4CD2-5996-4FC8-B09F-AAF2F5A477F3}" srcId="{C393846B-9BF2-45C5-A128-995CAC348DB3}" destId="{3F1BB7D6-DFF8-4FAF-B55F-AD4827D0A5C8}" srcOrd="5" destOrd="0" parTransId="{D5F690A2-0E20-425B-A67F-6F2FB0EC4E36}" sibTransId="{3CEE7AF4-99CC-471D-AD0D-0687828340DD}"/>
    <dgm:cxn modelId="{94A163F5-9348-4A05-A1C2-12FB3A0CE3EF}" type="presOf" srcId="{E917181E-9D88-437D-A444-4EDA7FE94A02}" destId="{16ADD159-0B47-4472-B33B-049CCD558D20}" srcOrd="1" destOrd="0" presId="urn:microsoft.com/office/officeart/2005/8/layout/list1"/>
    <dgm:cxn modelId="{66B8EDA7-6CBB-4527-B874-7CE7DEFA2DA8}" type="presOf" srcId="{3F1BB7D6-DFF8-4FAF-B55F-AD4827D0A5C8}" destId="{86C72204-F878-4972-BB1F-1190666B8C58}" srcOrd="1" destOrd="0" presId="urn:microsoft.com/office/officeart/2005/8/layout/list1"/>
    <dgm:cxn modelId="{9187D670-6988-4AC5-8B34-95E6C43DC50A}" type="presOf" srcId="{94B57FA7-3FE3-41B3-876E-F14BECA290FB}" destId="{ED7C80BC-988D-4C45-B70A-054AD9F337F0}" srcOrd="0" destOrd="0" presId="urn:microsoft.com/office/officeart/2005/8/layout/list1"/>
    <dgm:cxn modelId="{F686FFBA-AE5D-4708-A20C-78D8E839B7F7}" type="presOf" srcId="{3F1BB7D6-DFF8-4FAF-B55F-AD4827D0A5C8}" destId="{C117CDE6-6A7C-48A9-9EA5-CD8DFCAAF63F}" srcOrd="0" destOrd="0" presId="urn:microsoft.com/office/officeart/2005/8/layout/list1"/>
    <dgm:cxn modelId="{85C5D4EE-CA47-4881-BD64-415D54D5D717}" type="presOf" srcId="{2BF0DD32-C006-462D-A5A3-F7754FE4B739}" destId="{933FE350-E82D-4F56-9151-46DBF7330D30}" srcOrd="0" destOrd="0" presId="urn:microsoft.com/office/officeart/2005/8/layout/list1"/>
    <dgm:cxn modelId="{1854AD7F-D697-4877-A0C0-290DF91B037A}" type="presOf" srcId="{53764C40-BF92-4504-88DE-E14DD19B6B4A}" destId="{B697EABB-125F-4B2D-ACDD-AEA274876D6B}" srcOrd="0" destOrd="0" presId="urn:microsoft.com/office/officeart/2005/8/layout/list1"/>
    <dgm:cxn modelId="{B5C45BD5-FA0F-4B60-807B-05C1EA26812D}" type="presOf" srcId="{94B57FA7-3FE3-41B3-876E-F14BECA290FB}" destId="{852A530B-5ADD-4DE1-BF9A-A0F25E98A137}" srcOrd="1" destOrd="0" presId="urn:microsoft.com/office/officeart/2005/8/layout/list1"/>
    <dgm:cxn modelId="{6EABAA51-7400-46D1-9A1F-15C291A858BE}" srcId="{C393846B-9BF2-45C5-A128-995CAC348DB3}" destId="{53764C40-BF92-4504-88DE-E14DD19B6B4A}" srcOrd="0" destOrd="0" parTransId="{33114061-0EE6-42E5-9933-A1D255977EF2}" sibTransId="{E57CE097-B469-4D80-AA50-93C9D967E11C}"/>
    <dgm:cxn modelId="{3D7A860C-924E-4572-9253-E04C2905127C}" type="presOf" srcId="{2BF0DD32-C006-462D-A5A3-F7754FE4B739}" destId="{C160DFEE-D848-458B-A4EB-62574310BE8C}" srcOrd="1" destOrd="0" presId="urn:microsoft.com/office/officeart/2005/8/layout/list1"/>
    <dgm:cxn modelId="{9CF813C7-5E8C-4241-AE27-09D45CA70108}" type="presOf" srcId="{53764C40-BF92-4504-88DE-E14DD19B6B4A}" destId="{D26A296C-0E0F-4F97-A020-C385AC27FA31}" srcOrd="1" destOrd="0" presId="urn:microsoft.com/office/officeart/2005/8/layout/list1"/>
    <dgm:cxn modelId="{6D57D8B6-243E-454D-8EBE-8A90D1EAC1C3}" type="presOf" srcId="{E917181E-9D88-437D-A444-4EDA7FE94A02}" destId="{12552DAA-01CB-4B3B-8A8E-E948F2CCF87A}" srcOrd="0" destOrd="0" presId="urn:microsoft.com/office/officeart/2005/8/layout/list1"/>
    <dgm:cxn modelId="{7BA5C44D-1C57-44A6-A5C1-C1F45A8C295A}" type="presOf" srcId="{C393846B-9BF2-45C5-A128-995CAC348DB3}" destId="{701ACD29-B6A4-4F60-9969-415E1C96C3F7}" srcOrd="0" destOrd="0" presId="urn:microsoft.com/office/officeart/2005/8/layout/list1"/>
    <dgm:cxn modelId="{3C2F0FF9-8AFF-4D19-A6A7-9C74606D936B}" type="presOf" srcId="{11AB4547-FE84-46C9-BEF6-FC54B9547225}" destId="{0D181816-03AD-479F-977D-15BAB7E61040}" srcOrd="1" destOrd="0" presId="urn:microsoft.com/office/officeart/2005/8/layout/list1"/>
    <dgm:cxn modelId="{557B5C54-991C-4D9B-BC81-32D3E9D5499A}" srcId="{C393846B-9BF2-45C5-A128-995CAC348DB3}" destId="{E917181E-9D88-437D-A444-4EDA7FE94A02}" srcOrd="4" destOrd="0" parTransId="{D39AD64E-8CF2-4525-BCD3-2FF8068C4A46}" sibTransId="{563F5735-E624-44E0-A34D-457AA39ADA83}"/>
    <dgm:cxn modelId="{7CAFA18D-5A6F-4D64-976C-AF89F7AF641A}" srcId="{C393846B-9BF2-45C5-A128-995CAC348DB3}" destId="{2BF0DD32-C006-462D-A5A3-F7754FE4B739}" srcOrd="3" destOrd="0" parTransId="{9F463BF2-1A5D-41F2-9109-39A4C901C82D}" sibTransId="{16C521FA-9613-453D-881F-9896FF85B69B}"/>
    <dgm:cxn modelId="{8AA47015-0054-4A60-AFDF-63DBC7EC0C1A}" type="presOf" srcId="{11AB4547-FE84-46C9-BEF6-FC54B9547225}" destId="{18CF965D-4470-403A-90D6-235304D7AF71}" srcOrd="0" destOrd="0" presId="urn:microsoft.com/office/officeart/2005/8/layout/list1"/>
    <dgm:cxn modelId="{5F4EB5B8-04C5-4E03-BEF4-0227159CD19D}" type="presParOf" srcId="{701ACD29-B6A4-4F60-9969-415E1C96C3F7}" destId="{1AB62E97-EFE1-4CFE-AD42-7562A45CF902}" srcOrd="0" destOrd="0" presId="urn:microsoft.com/office/officeart/2005/8/layout/list1"/>
    <dgm:cxn modelId="{F4EB939B-F09B-4AEA-98BA-AA77ECA65BAC}" type="presParOf" srcId="{1AB62E97-EFE1-4CFE-AD42-7562A45CF902}" destId="{B697EABB-125F-4B2D-ACDD-AEA274876D6B}" srcOrd="0" destOrd="0" presId="urn:microsoft.com/office/officeart/2005/8/layout/list1"/>
    <dgm:cxn modelId="{09CBC1B8-E46E-410B-8ABC-AEDE73287F6B}" type="presParOf" srcId="{1AB62E97-EFE1-4CFE-AD42-7562A45CF902}" destId="{D26A296C-0E0F-4F97-A020-C385AC27FA31}" srcOrd="1" destOrd="0" presId="urn:microsoft.com/office/officeart/2005/8/layout/list1"/>
    <dgm:cxn modelId="{DBEBBAFD-A1DB-4649-8D76-F8F2528E3129}" type="presParOf" srcId="{701ACD29-B6A4-4F60-9969-415E1C96C3F7}" destId="{79626E2A-08A8-46CA-B78E-6749CF61BFF8}" srcOrd="1" destOrd="0" presId="urn:microsoft.com/office/officeart/2005/8/layout/list1"/>
    <dgm:cxn modelId="{0C5AAC26-C203-4B1D-8850-69C5106F3718}" type="presParOf" srcId="{701ACD29-B6A4-4F60-9969-415E1C96C3F7}" destId="{7289BD22-6A4F-438E-AC58-4EB0FCDB88A6}" srcOrd="2" destOrd="0" presId="urn:microsoft.com/office/officeart/2005/8/layout/list1"/>
    <dgm:cxn modelId="{3DC8A2DD-E1FE-4E7B-901A-4D27A3412DF6}" type="presParOf" srcId="{701ACD29-B6A4-4F60-9969-415E1C96C3F7}" destId="{66E841F0-2E99-49E6-981C-8FB0FD9760EA}" srcOrd="3" destOrd="0" presId="urn:microsoft.com/office/officeart/2005/8/layout/list1"/>
    <dgm:cxn modelId="{C77846CD-6964-4A91-B155-B80DF6860A7F}" type="presParOf" srcId="{701ACD29-B6A4-4F60-9969-415E1C96C3F7}" destId="{BA120840-8A90-4869-A1A8-9FD1A0A9A5BA}" srcOrd="4" destOrd="0" presId="urn:microsoft.com/office/officeart/2005/8/layout/list1"/>
    <dgm:cxn modelId="{23FB348D-7ADC-4623-BEC9-309636594B5D}" type="presParOf" srcId="{BA120840-8A90-4869-A1A8-9FD1A0A9A5BA}" destId="{ED7C80BC-988D-4C45-B70A-054AD9F337F0}" srcOrd="0" destOrd="0" presId="urn:microsoft.com/office/officeart/2005/8/layout/list1"/>
    <dgm:cxn modelId="{DC70655A-2651-42F2-BD87-838633D70EE5}" type="presParOf" srcId="{BA120840-8A90-4869-A1A8-9FD1A0A9A5BA}" destId="{852A530B-5ADD-4DE1-BF9A-A0F25E98A137}" srcOrd="1" destOrd="0" presId="urn:microsoft.com/office/officeart/2005/8/layout/list1"/>
    <dgm:cxn modelId="{022CC520-B0BA-42EF-912B-DBF051DA3944}" type="presParOf" srcId="{701ACD29-B6A4-4F60-9969-415E1C96C3F7}" destId="{37D84AEB-84D4-47A0-BF62-96A1750CF476}" srcOrd="5" destOrd="0" presId="urn:microsoft.com/office/officeart/2005/8/layout/list1"/>
    <dgm:cxn modelId="{BF6DE6FB-C568-409E-83F0-B740F8E4ED4F}" type="presParOf" srcId="{701ACD29-B6A4-4F60-9969-415E1C96C3F7}" destId="{E31E718D-C938-4827-B982-7B7B1D58923B}" srcOrd="6" destOrd="0" presId="urn:microsoft.com/office/officeart/2005/8/layout/list1"/>
    <dgm:cxn modelId="{4A806D96-9574-473A-9E2B-C81411093CDE}" type="presParOf" srcId="{701ACD29-B6A4-4F60-9969-415E1C96C3F7}" destId="{8A62EDD9-9174-4F51-B871-9B4A3BE3E4AA}" srcOrd="7" destOrd="0" presId="urn:microsoft.com/office/officeart/2005/8/layout/list1"/>
    <dgm:cxn modelId="{EB8352AB-137C-4A70-B7B6-60DD72DE2DF8}" type="presParOf" srcId="{701ACD29-B6A4-4F60-9969-415E1C96C3F7}" destId="{A8B13C17-91A5-4D8E-984E-FD9FD3180E5B}" srcOrd="8" destOrd="0" presId="urn:microsoft.com/office/officeart/2005/8/layout/list1"/>
    <dgm:cxn modelId="{2F3BC362-D57A-43C9-902C-391B7CFE3B81}" type="presParOf" srcId="{A8B13C17-91A5-4D8E-984E-FD9FD3180E5B}" destId="{18CF965D-4470-403A-90D6-235304D7AF71}" srcOrd="0" destOrd="0" presId="urn:microsoft.com/office/officeart/2005/8/layout/list1"/>
    <dgm:cxn modelId="{8DC4ACBE-5A05-4D45-865E-538F2BF28CC5}" type="presParOf" srcId="{A8B13C17-91A5-4D8E-984E-FD9FD3180E5B}" destId="{0D181816-03AD-479F-977D-15BAB7E61040}" srcOrd="1" destOrd="0" presId="urn:microsoft.com/office/officeart/2005/8/layout/list1"/>
    <dgm:cxn modelId="{B60FEBA1-BC01-4A36-BCE8-EF83F286A958}" type="presParOf" srcId="{701ACD29-B6A4-4F60-9969-415E1C96C3F7}" destId="{EF287914-DDF2-45A8-B791-E56A8F83D36B}" srcOrd="9" destOrd="0" presId="urn:microsoft.com/office/officeart/2005/8/layout/list1"/>
    <dgm:cxn modelId="{B5ACAA54-9B8D-4B64-A944-F5E015593029}" type="presParOf" srcId="{701ACD29-B6A4-4F60-9969-415E1C96C3F7}" destId="{C9BD421D-73C2-4162-B7FC-CC4B9360FB09}" srcOrd="10" destOrd="0" presId="urn:microsoft.com/office/officeart/2005/8/layout/list1"/>
    <dgm:cxn modelId="{B7363B95-1B40-40B8-908B-336C3999D676}" type="presParOf" srcId="{701ACD29-B6A4-4F60-9969-415E1C96C3F7}" destId="{3F169746-494F-46EE-8193-5A547C394C79}" srcOrd="11" destOrd="0" presId="urn:microsoft.com/office/officeart/2005/8/layout/list1"/>
    <dgm:cxn modelId="{249E94BE-993F-45F4-8942-BF13A31CA23C}" type="presParOf" srcId="{701ACD29-B6A4-4F60-9969-415E1C96C3F7}" destId="{9AF46812-899E-443C-BCC9-CF04898777B7}" srcOrd="12" destOrd="0" presId="urn:microsoft.com/office/officeart/2005/8/layout/list1"/>
    <dgm:cxn modelId="{BF2B8A17-56C5-4B93-B1A5-0D49E5DE51CF}" type="presParOf" srcId="{9AF46812-899E-443C-BCC9-CF04898777B7}" destId="{933FE350-E82D-4F56-9151-46DBF7330D30}" srcOrd="0" destOrd="0" presId="urn:microsoft.com/office/officeart/2005/8/layout/list1"/>
    <dgm:cxn modelId="{8AA6BA1B-1158-4D62-B0E6-CD684BAB0432}" type="presParOf" srcId="{9AF46812-899E-443C-BCC9-CF04898777B7}" destId="{C160DFEE-D848-458B-A4EB-62574310BE8C}" srcOrd="1" destOrd="0" presId="urn:microsoft.com/office/officeart/2005/8/layout/list1"/>
    <dgm:cxn modelId="{8F3BFA16-89F7-44D2-AE4C-FD2FB7CC682D}" type="presParOf" srcId="{701ACD29-B6A4-4F60-9969-415E1C96C3F7}" destId="{6558792E-7386-452E-A4B3-0B79B4CE6833}" srcOrd="13" destOrd="0" presId="urn:microsoft.com/office/officeart/2005/8/layout/list1"/>
    <dgm:cxn modelId="{2BB4723D-B8AF-405E-B291-1AB3FD43D77F}" type="presParOf" srcId="{701ACD29-B6A4-4F60-9969-415E1C96C3F7}" destId="{11D4EC1D-1CE6-4500-B62D-65D002799325}" srcOrd="14" destOrd="0" presId="urn:microsoft.com/office/officeart/2005/8/layout/list1"/>
    <dgm:cxn modelId="{7E13D897-21CA-4FF0-AF64-D957B7574619}" type="presParOf" srcId="{701ACD29-B6A4-4F60-9969-415E1C96C3F7}" destId="{1142C6DA-532B-445B-A8AC-28A1DD5A87F1}" srcOrd="15" destOrd="0" presId="urn:microsoft.com/office/officeart/2005/8/layout/list1"/>
    <dgm:cxn modelId="{E6986BC0-F29D-4BF2-BCB9-349061FDFE2E}" type="presParOf" srcId="{701ACD29-B6A4-4F60-9969-415E1C96C3F7}" destId="{301D9A4D-14FE-4C2D-B1F8-05D70EB7763D}" srcOrd="16" destOrd="0" presId="urn:microsoft.com/office/officeart/2005/8/layout/list1"/>
    <dgm:cxn modelId="{DBF0BD24-9484-427B-969C-F4E541676D9A}" type="presParOf" srcId="{301D9A4D-14FE-4C2D-B1F8-05D70EB7763D}" destId="{12552DAA-01CB-4B3B-8A8E-E948F2CCF87A}" srcOrd="0" destOrd="0" presId="urn:microsoft.com/office/officeart/2005/8/layout/list1"/>
    <dgm:cxn modelId="{D9AECC6C-FD37-4CA4-9DB1-D6F7ADDEA9AA}" type="presParOf" srcId="{301D9A4D-14FE-4C2D-B1F8-05D70EB7763D}" destId="{16ADD159-0B47-4472-B33B-049CCD558D20}" srcOrd="1" destOrd="0" presId="urn:microsoft.com/office/officeart/2005/8/layout/list1"/>
    <dgm:cxn modelId="{1571D542-F68A-4866-BED5-6553F0EEEB6B}" type="presParOf" srcId="{701ACD29-B6A4-4F60-9969-415E1C96C3F7}" destId="{DD458622-3374-4D2A-99E7-AE431C02C073}" srcOrd="17" destOrd="0" presId="urn:microsoft.com/office/officeart/2005/8/layout/list1"/>
    <dgm:cxn modelId="{570FC671-D2CC-4B12-B64A-68660C9DF951}" type="presParOf" srcId="{701ACD29-B6A4-4F60-9969-415E1C96C3F7}" destId="{4B6D2D94-2688-4EB0-8256-FAA12D00F92D}" srcOrd="18" destOrd="0" presId="urn:microsoft.com/office/officeart/2005/8/layout/list1"/>
    <dgm:cxn modelId="{0A5DAE3C-3E87-491C-AFDB-1C1A1D536914}" type="presParOf" srcId="{701ACD29-B6A4-4F60-9969-415E1C96C3F7}" destId="{0C54EF72-1EF7-4865-A07D-6880DF54CAC2}" srcOrd="19" destOrd="0" presId="urn:microsoft.com/office/officeart/2005/8/layout/list1"/>
    <dgm:cxn modelId="{B4ADE46F-B127-4E36-B506-05478D3E059C}" type="presParOf" srcId="{701ACD29-B6A4-4F60-9969-415E1C96C3F7}" destId="{96ED8733-C1BD-4765-A324-0EC09A93A6AF}" srcOrd="20" destOrd="0" presId="urn:microsoft.com/office/officeart/2005/8/layout/list1"/>
    <dgm:cxn modelId="{03B6517C-F19E-4800-B3FA-45E092DB3DE3}" type="presParOf" srcId="{96ED8733-C1BD-4765-A324-0EC09A93A6AF}" destId="{C117CDE6-6A7C-48A9-9EA5-CD8DFCAAF63F}" srcOrd="0" destOrd="0" presId="urn:microsoft.com/office/officeart/2005/8/layout/list1"/>
    <dgm:cxn modelId="{64C0ADDF-50DD-40C4-9B1A-4CA739E7602B}" type="presParOf" srcId="{96ED8733-C1BD-4765-A324-0EC09A93A6AF}" destId="{86C72204-F878-4972-BB1F-1190666B8C58}" srcOrd="1" destOrd="0" presId="urn:microsoft.com/office/officeart/2005/8/layout/list1"/>
    <dgm:cxn modelId="{43D18916-2F86-41BC-A176-38FE22CB2C42}" type="presParOf" srcId="{701ACD29-B6A4-4F60-9969-415E1C96C3F7}" destId="{BEA3B9F2-35F1-439E-A747-2F18303A2982}" srcOrd="21" destOrd="0" presId="urn:microsoft.com/office/officeart/2005/8/layout/list1"/>
    <dgm:cxn modelId="{D1BA41BD-CCED-423B-A02C-5830580BFC70}" type="presParOf" srcId="{701ACD29-B6A4-4F60-9969-415E1C96C3F7}" destId="{31B7C0DF-97DE-4F3B-A5AF-41D7D6A75CC7}" srcOrd="22"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064969-1CE8-473E-A625-872657BEC31C}" type="datetimeFigureOut">
              <a:rPr lang="ru-RU" smtClean="0"/>
              <a:pPr/>
              <a:t>07.12.2015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BBFF9-F715-4179-883B-4796CE70E3E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CBBFF9-F715-4179-883B-4796CE70E3E5}" type="slidenum">
              <a:rPr lang="ru-RU" smtClean="0"/>
              <a:pPr/>
              <a:t>36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5BA3D94-17AB-4EC1-A6CD-7C68737D3C74}" type="datetimeFigureOut">
              <a:rPr lang="ru-RU" smtClean="0"/>
              <a:pPr/>
              <a:t>07.12.2015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9D3A44-E7C9-4A71-BD71-5D2D5664040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BA3D94-17AB-4EC1-A6CD-7C68737D3C74}" type="datetimeFigureOut">
              <a:rPr lang="ru-RU" smtClean="0"/>
              <a:pPr/>
              <a:t>07.12.2015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9D3A44-E7C9-4A71-BD71-5D2D5664040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BA3D94-17AB-4EC1-A6CD-7C68737D3C74}" type="datetimeFigureOut">
              <a:rPr lang="ru-RU" smtClean="0"/>
              <a:pPr/>
              <a:t>07.12.2015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9D3A44-E7C9-4A71-BD71-5D2D5664040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AC2C6A-9DB6-4BA2-9A6F-F73CAF56AC39}" type="datetime1">
              <a:rPr lang="ru-RU" smtClean="0">
                <a:solidFill>
                  <a:prstClr val="white">
                    <a:tint val="75000"/>
                  </a:prstClr>
                </a:solidFill>
              </a:rPr>
              <a:pPr/>
              <a:t>07.12.2015</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0A86CA-1A9E-47D5-ABE5-3F87E470E3DB}" type="datetime1">
              <a:rPr lang="ru-RU" smtClean="0">
                <a:solidFill>
                  <a:prstClr val="white">
                    <a:tint val="75000"/>
                  </a:prstClr>
                </a:solidFill>
              </a:rPr>
              <a:pPr/>
              <a:t>07.12.2015</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7C2B9A4-426B-4424-9D6A-002BF6C47CC9}" type="datetime1">
              <a:rPr lang="ru-RU" smtClean="0">
                <a:solidFill>
                  <a:prstClr val="white">
                    <a:tint val="75000"/>
                  </a:prstClr>
                </a:solidFill>
              </a:rPr>
              <a:pPr/>
              <a:t>07.12.2015</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9D38600-6E94-4230-9698-B462544399F8}" type="datetime1">
              <a:rPr lang="ru-RU" smtClean="0">
                <a:solidFill>
                  <a:prstClr val="white">
                    <a:tint val="75000"/>
                  </a:prstClr>
                </a:solidFill>
              </a:rPr>
              <a:pPr/>
              <a:t>07.12.2015</a:t>
            </a:fld>
            <a:endParaRPr lang="ru-RU">
              <a:solidFill>
                <a:prstClr val="white">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2E0C901-F56B-4729-BD0C-9BEB07EAFD11}" type="datetime1">
              <a:rPr lang="ru-RU" smtClean="0">
                <a:solidFill>
                  <a:prstClr val="white">
                    <a:tint val="75000"/>
                  </a:prstClr>
                </a:solidFill>
              </a:rPr>
              <a:pPr/>
              <a:t>07.12.2015</a:t>
            </a:fld>
            <a:endParaRPr lang="ru-RU">
              <a:solidFill>
                <a:prstClr val="white">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white">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C5C2D4-A9B3-44C7-9025-8240F144FAFF}" type="datetime1">
              <a:rPr lang="ru-RU" smtClean="0">
                <a:solidFill>
                  <a:prstClr val="white">
                    <a:tint val="75000"/>
                  </a:prstClr>
                </a:solidFill>
              </a:rPr>
              <a:pPr/>
              <a:t>07.12.2015</a:t>
            </a:fld>
            <a:endParaRPr lang="ru-RU">
              <a:solidFill>
                <a:prstClr val="white">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white">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456EC2-098D-480B-A4DF-28D0866B3F0A}" type="datetime1">
              <a:rPr lang="ru-RU" smtClean="0">
                <a:solidFill>
                  <a:prstClr val="white">
                    <a:tint val="75000"/>
                  </a:prstClr>
                </a:solidFill>
              </a:rPr>
              <a:pPr/>
              <a:t>07.12.2015</a:t>
            </a:fld>
            <a:endParaRPr lang="ru-RU">
              <a:solidFill>
                <a:prstClr val="white">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white">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1513312-70DC-40BD-A17C-8DB8C2C9FA45}" type="datetime1">
              <a:rPr lang="ru-RU" smtClean="0">
                <a:solidFill>
                  <a:prstClr val="white">
                    <a:tint val="75000"/>
                  </a:prstClr>
                </a:solidFill>
              </a:rPr>
              <a:pPr/>
              <a:t>07.12.2015</a:t>
            </a:fld>
            <a:endParaRPr lang="ru-RU">
              <a:solidFill>
                <a:prstClr val="white">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BA3D94-17AB-4EC1-A6CD-7C68737D3C74}" type="datetimeFigureOut">
              <a:rPr lang="ru-RU" smtClean="0"/>
              <a:pPr/>
              <a:t>07.12.2015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9D3A44-E7C9-4A71-BD71-5D2D56640406}"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D80A9B-26DC-4FC2-B512-447F07EEF8DC}" type="datetime1">
              <a:rPr lang="ru-RU" smtClean="0">
                <a:solidFill>
                  <a:prstClr val="white">
                    <a:tint val="75000"/>
                  </a:prstClr>
                </a:solidFill>
              </a:rPr>
              <a:pPr/>
              <a:t>07.12.2015</a:t>
            </a:fld>
            <a:endParaRPr lang="ru-RU">
              <a:solidFill>
                <a:prstClr val="white">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white">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AE9D2A-E453-4551-BD8D-52503BAD5ED7}" type="datetime1">
              <a:rPr lang="ru-RU" smtClean="0">
                <a:solidFill>
                  <a:prstClr val="white">
                    <a:tint val="75000"/>
                  </a:prstClr>
                </a:solidFill>
              </a:rPr>
              <a:pPr/>
              <a:t>07.12.2015</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680761-F224-4C3E-BF4B-78AC50231D17}" type="datetime1">
              <a:rPr lang="ru-RU" smtClean="0">
                <a:solidFill>
                  <a:prstClr val="white">
                    <a:tint val="75000"/>
                  </a:prstClr>
                </a:solidFill>
              </a:rPr>
              <a:pPr/>
              <a:t>07.12.2015</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5BA3D94-17AB-4EC1-A6CD-7C68737D3C74}" type="datetimeFigureOut">
              <a:rPr lang="ru-RU" smtClean="0"/>
              <a:pPr/>
              <a:t>07.12.2015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9D3A44-E7C9-4A71-BD71-5D2D5664040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5BA3D94-17AB-4EC1-A6CD-7C68737D3C74}" type="datetimeFigureOut">
              <a:rPr lang="ru-RU" smtClean="0"/>
              <a:pPr/>
              <a:t>07.12.2015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9D3A44-E7C9-4A71-BD71-5D2D5664040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5BA3D94-17AB-4EC1-A6CD-7C68737D3C74}" type="datetimeFigureOut">
              <a:rPr lang="ru-RU" smtClean="0"/>
              <a:pPr/>
              <a:t>07.12.2015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9D3A44-E7C9-4A71-BD71-5D2D5664040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5BA3D94-17AB-4EC1-A6CD-7C68737D3C74}" type="datetimeFigureOut">
              <a:rPr lang="ru-RU" smtClean="0"/>
              <a:pPr/>
              <a:t>07.12.2015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9D3A44-E7C9-4A71-BD71-5D2D5664040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BA3D94-17AB-4EC1-A6CD-7C68737D3C74}" type="datetimeFigureOut">
              <a:rPr lang="ru-RU" smtClean="0"/>
              <a:pPr/>
              <a:t>07.12.2015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9D3A44-E7C9-4A71-BD71-5D2D5664040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BA3D94-17AB-4EC1-A6CD-7C68737D3C74}" type="datetimeFigureOut">
              <a:rPr lang="ru-RU" smtClean="0"/>
              <a:pPr/>
              <a:t>07.12.2015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9D3A44-E7C9-4A71-BD71-5D2D5664040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BA3D94-17AB-4EC1-A6CD-7C68737D3C74}" type="datetimeFigureOut">
              <a:rPr lang="ru-RU" smtClean="0"/>
              <a:pPr/>
              <a:t>07.12.2015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9D3A44-E7C9-4A71-BD71-5D2D5664040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A3D94-17AB-4EC1-A6CD-7C68737D3C74}" type="datetimeFigureOut">
              <a:rPr lang="ru-RU" smtClean="0"/>
              <a:pPr/>
              <a:t>07.12.2015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D3A44-E7C9-4A71-BD71-5D2D5664040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A93DB-2FD8-4208-9037-49C3336EA668}" type="datetime1">
              <a:rPr lang="ru-RU" smtClean="0">
                <a:solidFill>
                  <a:prstClr val="white">
                    <a:tint val="75000"/>
                  </a:prstClr>
                </a:solidFill>
              </a:rPr>
              <a:pPr/>
              <a:t>07.12.2015</a:t>
            </a:fld>
            <a:endParaRPr lang="ru-RU">
              <a:solidFill>
                <a:prstClr val="white">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white">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white">
                    <a:tint val="75000"/>
                  </a:prstClr>
                </a:solidFill>
              </a:rPr>
              <a:pPr/>
              <a:t>‹#›</a:t>
            </a:fld>
            <a:endParaRPr lang="ru-RU">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ru.wikipedia.org/wiki/1900_%D0%B3%D0%BE%D0%B4" TargetMode="External"/><Relationship Id="rId7" Type="http://schemas.openxmlformats.org/officeDocument/2006/relationships/image" Target="../media/image9.jpeg"/><Relationship Id="rId2" Type="http://schemas.openxmlformats.org/officeDocument/2006/relationships/hyperlink" Target="http://ru.wikipedia.org/wiki/%D0%A6%D0%B2%D0%B5%D1%82,_%D0%9C%D0%B8%D1%85%D0%B0%D0%B8%D0%BB_%D0%A1%D0%B5%D0%BC%D1%91%D0%BD%D0%BE%D0%B2%D0%B8%D1%87" TargetMode="External"/><Relationship Id="rId1" Type="http://schemas.openxmlformats.org/officeDocument/2006/relationships/slideLayout" Target="../slideLayouts/slideLayout6.xml"/><Relationship Id="rId6" Type="http://schemas.openxmlformats.org/officeDocument/2006/relationships/hyperlink" Target="http://images.yandex.ru/yandsearch?fp=0&amp;img_url=http://khimie.ru/wp-content/uploads/2012/03/Hromatograficheskoe-oborudovanie-M.-S.-TSveta.jpg&amp;iorient=&amp;ih=&amp;icolor=&amp;site=&amp;text=%D0%BC.%D1%81.%D1%86%D0%B2%D0%B5%D1%82%20%D1%85%D1%80%D0%BE%D0%BC%D0%B0%D1%82%D0%BE%D0%B3%D1%80%D0%B0%D1%84%D0%B8%D1%8F&amp;iw=&amp;wp=&amp;pos=2&amp;recent=&amp;type=&amp;isize=&amp;rpt=simage&amp;itype=&amp;nojs=1" TargetMode="External"/><Relationship Id="rId5" Type="http://schemas.openxmlformats.org/officeDocument/2006/relationships/image" Target="../media/image8.gif"/><Relationship Id="rId4" Type="http://schemas.openxmlformats.org/officeDocument/2006/relationships/hyperlink" Target="http://unc.samsu.ru/pic/tcvet.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mortestspb.ru/i/c/m01.jpg"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www.e-ope.ee/_download/euni_repository/file/804/124.zip/osadok.JPG" TargetMode="External"/><Relationship Id="rId1" Type="http://schemas.openxmlformats.org/officeDocument/2006/relationships/slideLayout" Target="../slideLayouts/slideLayout6.xml"/><Relationship Id="rId6" Type="http://schemas.openxmlformats.org/officeDocument/2006/relationships/hyperlink" Target="http://www.chimsnab.com.ua/img/680/613.jpg" TargetMode="External"/><Relationship Id="rId5" Type="http://schemas.openxmlformats.org/officeDocument/2006/relationships/image" Target="../media/image17.jpeg"/><Relationship Id="rId4" Type="http://schemas.openxmlformats.org/officeDocument/2006/relationships/hyperlink" Target="http://chemistry-chemists.com/Video/Nitrogen-triiodide-4.JPG" TargetMode="External"/><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moscow.oborudunion.ru/ionomer/images/photocat/600x600/999495502.jpg" TargetMode="Externa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www.astra-bio.ru/products_pictures/en_500_01.png"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images.yandex.ru/yandsearch?p=1&amp;text=%D0%B0%D0%BD%D0%B8%D0%BC%D0%B0%D1%86%D0%B8%D0%BE%D0%BD%D0%BD%D1%8B%D0%B5%20%D0%BA%D0%B0%D1%80%D1%82%D0%B8%D0%BD%D0%BA%D0%B8%20%D0%B4%D0%BB%D1%8F%20%D0%BF%D1%80%D0%B5%D0%B7%D0%B5%D0%BD%D1%82%D0%B0%D1%86%D0%B8%D0%B8%20%D1%81%D0%BF%D0%B0%D1%81%D0%B8%D0%B1%D0%BE%20%D0%B7%D0%B0%20%D0%B2%D0%BD%D0%B8%D0%BC%D0%B0%D0%BD%D0%B8%D0%B5&amp;fp=1&amp;pos=35&amp;uinfo=ww-1263-wh-843-fw-1038-fh-598-pd-1&amp;rpt=simage&amp;img_url=http://www.edu54.ru/sites/default/files/userfiles/image/walking_2_hc.gif" TargetMode="Externa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artogosm.ru/img/me/wl0531d1.jp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pe-albrechtdurer.sitew.com/fs/CCM/3gt5j-Schema_Chromatographie.png" TargetMode="Externa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www.optimum-lab.ru/products_pictures/5_hromatograf-cvet-800.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700808"/>
            <a:ext cx="9144000" cy="3096344"/>
          </a:xfrm>
          <a:solidFill>
            <a:schemeClr val="tx2">
              <a:lumMod val="75000"/>
            </a:schemeClr>
          </a:solidFill>
        </p:spPr>
        <p:txBody>
          <a:bodyPr>
            <a:normAutofit/>
          </a:bodyPr>
          <a:lstStyle/>
          <a:p>
            <a:r>
              <a:rPr lang="ru-RU" cap="all" dirty="0" smtClean="0">
                <a:solidFill>
                  <a:schemeClr val="accent6">
                    <a:lumMod val="20000"/>
                    <a:lumOff val="80000"/>
                  </a:schemeClr>
                </a:solidFill>
                <a:latin typeface="Times New Roman" pitchFamily="18" charset="0"/>
              </a:rPr>
              <a:t>Требования </a:t>
            </a:r>
            <a:br>
              <a:rPr lang="ru-RU" cap="all" dirty="0" smtClean="0">
                <a:solidFill>
                  <a:schemeClr val="accent6">
                    <a:lumMod val="20000"/>
                    <a:lumOff val="80000"/>
                  </a:schemeClr>
                </a:solidFill>
                <a:latin typeface="Times New Roman" pitchFamily="18" charset="0"/>
              </a:rPr>
            </a:br>
            <a:r>
              <a:rPr lang="ru-RU" cap="all" dirty="0" smtClean="0">
                <a:solidFill>
                  <a:schemeClr val="accent6">
                    <a:lumMod val="20000"/>
                    <a:lumOff val="80000"/>
                  </a:schemeClr>
                </a:solidFill>
                <a:latin typeface="Times New Roman" pitchFamily="18" charset="0"/>
              </a:rPr>
              <a:t>к оформлению  презентации учебного занятия</a:t>
            </a:r>
            <a:endParaRPr lang="ru-RU" cap="all" dirty="0">
              <a:solidFill>
                <a:schemeClr val="accent6">
                  <a:lumMod val="20000"/>
                  <a:lumOff val="80000"/>
                </a:schemeClr>
              </a:solidFill>
              <a:latin typeface="Times New Roman" pitchFamily="18" charset="0"/>
            </a:endParaRPr>
          </a:p>
        </p:txBody>
      </p:sp>
      <p:sp>
        <p:nvSpPr>
          <p:cNvPr id="3" name="Подзаголовок 2"/>
          <p:cNvSpPr>
            <a:spLocks noGrp="1"/>
          </p:cNvSpPr>
          <p:nvPr>
            <p:ph type="subTitle" idx="1"/>
          </p:nvPr>
        </p:nvSpPr>
        <p:spPr>
          <a:xfrm>
            <a:off x="0" y="260648"/>
            <a:ext cx="9144000" cy="1008112"/>
          </a:xfrm>
        </p:spPr>
        <p:txBody>
          <a:bodyPr>
            <a:normAutofit lnSpcReduction="10000"/>
          </a:bodyPr>
          <a:lstStyle/>
          <a:p>
            <a:pPr lvl="0" algn="l" fontAlgn="base">
              <a:spcBef>
                <a:spcPct val="0"/>
              </a:spcBef>
              <a:spcAft>
                <a:spcPct val="0"/>
              </a:spcAft>
            </a:pPr>
            <a:r>
              <a:rPr lang="ru-RU" sz="2200" dirty="0" smtClean="0">
                <a:solidFill>
                  <a:srgbClr val="1A1D8E"/>
                </a:solidFill>
                <a:latin typeface="Times New Roman" pitchFamily="18" charset="0"/>
                <a:ea typeface="Calibri" pitchFamily="34" charset="0"/>
                <a:cs typeface="Times New Roman" pitchFamily="18" charset="0"/>
              </a:rPr>
              <a:t>     Государственное бюджетное учреждение </a:t>
            </a:r>
            <a:endParaRPr lang="ru-RU" sz="2200" dirty="0" smtClean="0">
              <a:solidFill>
                <a:srgbClr val="1A1D8E"/>
              </a:solidFill>
              <a:latin typeface="Times New Roman" pitchFamily="18" charset="0"/>
              <a:cs typeface="Times New Roman" pitchFamily="18" charset="0"/>
            </a:endParaRPr>
          </a:p>
          <a:p>
            <a:pPr lvl="0" algn="l" eaLnBrk="0" fontAlgn="base" hangingPunct="0">
              <a:spcBef>
                <a:spcPct val="0"/>
              </a:spcBef>
              <a:spcAft>
                <a:spcPct val="0"/>
              </a:spcAft>
            </a:pPr>
            <a:r>
              <a:rPr lang="ru-RU" sz="2200" b="1" dirty="0" smtClean="0">
                <a:solidFill>
                  <a:srgbClr val="1A1D8E"/>
                </a:solidFill>
                <a:latin typeface="Times New Roman" pitchFamily="18" charset="0"/>
                <a:ea typeface="Calibri" pitchFamily="34" charset="0"/>
                <a:cs typeface="Times New Roman" pitchFamily="18" charset="0"/>
              </a:rPr>
              <a:t>     Профессиональная образовательная организация</a:t>
            </a:r>
            <a:endParaRPr lang="ru-RU" sz="2200" dirty="0" smtClean="0">
              <a:solidFill>
                <a:srgbClr val="1A1D8E"/>
              </a:solidFill>
              <a:latin typeface="Times New Roman" pitchFamily="18" charset="0"/>
              <a:cs typeface="Times New Roman" pitchFamily="18" charset="0"/>
            </a:endParaRPr>
          </a:p>
          <a:p>
            <a:pPr lvl="0" algn="l" eaLnBrk="0" fontAlgn="base" hangingPunct="0">
              <a:spcBef>
                <a:spcPct val="0"/>
              </a:spcBef>
              <a:spcAft>
                <a:spcPct val="0"/>
              </a:spcAft>
            </a:pPr>
            <a:r>
              <a:rPr lang="ru-RU" sz="2200" b="1" dirty="0" smtClean="0">
                <a:solidFill>
                  <a:srgbClr val="1A1D8E"/>
                </a:solidFill>
                <a:latin typeface="Times New Roman" pitchFamily="18" charset="0"/>
                <a:ea typeface="Calibri" pitchFamily="34" charset="0"/>
                <a:cs typeface="Times New Roman" pitchFamily="18" charset="0"/>
              </a:rPr>
              <a:t>     «Астраханский базовый медицинский колледж»</a:t>
            </a:r>
            <a:r>
              <a:rPr lang="ru-RU" sz="2200" dirty="0" smtClean="0">
                <a:solidFill>
                  <a:srgbClr val="1A1D8E"/>
                </a:solidFill>
                <a:latin typeface="Times New Roman" pitchFamily="18" charset="0"/>
                <a:ea typeface="Calibri" pitchFamily="34" charset="0"/>
                <a:cs typeface="Times New Roman" pitchFamily="18" charset="0"/>
              </a:rPr>
              <a:t> </a:t>
            </a:r>
            <a:endParaRPr lang="ru-RU" sz="2200" dirty="0" smtClean="0">
              <a:solidFill>
                <a:srgbClr val="1A1D8E"/>
              </a:solidFill>
              <a:latin typeface="Times New Roman" pitchFamily="18" charset="0"/>
              <a:cs typeface="Times New Roman" pitchFamily="18" charset="0"/>
            </a:endParaRPr>
          </a:p>
          <a:p>
            <a:endParaRPr lang="ru-RU" dirty="0"/>
          </a:p>
        </p:txBody>
      </p:sp>
      <p:pic>
        <p:nvPicPr>
          <p:cNvPr id="6" name="Рисунок 5" descr="PB130001"/>
          <p:cNvPicPr/>
          <p:nvPr/>
        </p:nvPicPr>
        <p:blipFill>
          <a:blip r:embed="rId2" cstate="print"/>
          <a:srcRect/>
          <a:stretch>
            <a:fillRect/>
          </a:stretch>
        </p:blipFill>
        <p:spPr bwMode="auto">
          <a:xfrm>
            <a:off x="6876256" y="188640"/>
            <a:ext cx="2051720" cy="12961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i="1" dirty="0" smtClean="0">
                <a:solidFill>
                  <a:srgbClr val="C00000"/>
                </a:solidFill>
                <a:latin typeface="Times New Roman" pitchFamily="18" charset="0"/>
                <a:cs typeface="Times New Roman" pitchFamily="18" charset="0"/>
              </a:rPr>
              <a:t>(Образец слайда) </a:t>
            </a:r>
            <a:r>
              <a:rPr lang="ru-RU" i="1" dirty="0" smtClean="0">
                <a:solidFill>
                  <a:srgbClr val="C00000"/>
                </a:solidFill>
                <a:latin typeface="Times New Roman" pitchFamily="18" charset="0"/>
                <a:cs typeface="Times New Roman" pitchFamily="18" charset="0"/>
              </a:rPr>
              <a:t/>
            </a:r>
            <a:br>
              <a:rPr lang="ru-RU" i="1" dirty="0" smtClean="0">
                <a:solidFill>
                  <a:srgbClr val="C00000"/>
                </a:solidFill>
                <a:latin typeface="Times New Roman" pitchFamily="18" charset="0"/>
                <a:cs typeface="Times New Roman" pitchFamily="18" charset="0"/>
              </a:rPr>
            </a:br>
            <a:r>
              <a:rPr lang="ru-RU" dirty="0" smtClean="0">
                <a:solidFill>
                  <a:schemeClr val="tx2"/>
                </a:solidFill>
                <a:latin typeface="Times New Roman" pitchFamily="18" charset="0"/>
                <a:cs typeface="Times New Roman" pitchFamily="18" charset="0"/>
              </a:rPr>
              <a:t>Гравиметрический анализ</a:t>
            </a:r>
            <a:endParaRPr lang="ru-RU" dirty="0">
              <a:solidFill>
                <a:schemeClr val="tx2"/>
              </a:solidFill>
            </a:endParaRPr>
          </a:p>
        </p:txBody>
      </p:sp>
      <p:sp>
        <p:nvSpPr>
          <p:cNvPr id="3" name="TextBox 2"/>
          <p:cNvSpPr txBox="1"/>
          <p:nvPr/>
        </p:nvSpPr>
        <p:spPr>
          <a:xfrm>
            <a:off x="500034" y="1928802"/>
            <a:ext cx="3857652" cy="3108543"/>
          </a:xfrm>
          <a:prstGeom prst="rect">
            <a:avLst/>
          </a:prstGeom>
          <a:noFill/>
          <a:ln>
            <a:solidFill>
              <a:schemeClr val="tx1"/>
            </a:solidFill>
          </a:ln>
        </p:spPr>
        <p:txBody>
          <a:bodyPr wrap="square" rtlCol="0">
            <a:spAutoFit/>
          </a:bodyPr>
          <a:lstStyle/>
          <a:p>
            <a:pPr algn="ctr"/>
            <a:r>
              <a:rPr lang="ru-RU" sz="2800" b="1" dirty="0" smtClean="0">
                <a:solidFill>
                  <a:srgbClr val="C00000"/>
                </a:solidFill>
                <a:latin typeface="Times New Roman" pitchFamily="18" charset="0"/>
                <a:cs typeface="Times New Roman" pitchFamily="18" charset="0"/>
              </a:rPr>
              <a:t>Преимущества:</a:t>
            </a:r>
          </a:p>
          <a:p>
            <a:pPr>
              <a:lnSpc>
                <a:spcPct val="200000"/>
              </a:lnSpc>
              <a:buFont typeface="Wingdings" pitchFamily="2" charset="2"/>
              <a:buChar char="ü"/>
            </a:pPr>
            <a:r>
              <a:rPr lang="ru-RU" sz="2800" dirty="0" smtClean="0">
                <a:solidFill>
                  <a:schemeClr val="tx2"/>
                </a:solidFill>
                <a:latin typeface="Times New Roman" pitchFamily="18" charset="0"/>
                <a:cs typeface="Times New Roman" pitchFamily="18" charset="0"/>
              </a:rPr>
              <a:t>Простота выполнения</a:t>
            </a:r>
          </a:p>
          <a:p>
            <a:pPr>
              <a:lnSpc>
                <a:spcPct val="200000"/>
              </a:lnSpc>
              <a:buFont typeface="Wingdings" pitchFamily="2" charset="2"/>
              <a:buChar char="ü"/>
            </a:pPr>
            <a:r>
              <a:rPr lang="ru-RU" sz="2800" dirty="0" smtClean="0">
                <a:solidFill>
                  <a:schemeClr val="tx2"/>
                </a:solidFill>
                <a:latin typeface="Times New Roman" pitchFamily="18" charset="0"/>
                <a:cs typeface="Times New Roman" pitchFamily="18" charset="0"/>
              </a:rPr>
              <a:t>Высокая точность</a:t>
            </a:r>
          </a:p>
          <a:p>
            <a:pPr>
              <a:lnSpc>
                <a:spcPct val="200000"/>
              </a:lnSpc>
              <a:buFont typeface="Wingdings" pitchFamily="2" charset="2"/>
              <a:buChar char="ü"/>
            </a:pPr>
            <a:r>
              <a:rPr lang="ru-RU" sz="2800" dirty="0" err="1" smtClean="0">
                <a:solidFill>
                  <a:schemeClr val="tx2"/>
                </a:solidFill>
                <a:latin typeface="Times New Roman" pitchFamily="18" charset="0"/>
                <a:cs typeface="Times New Roman" pitchFamily="18" charset="0"/>
              </a:rPr>
              <a:t>Воспроизводимость</a:t>
            </a:r>
            <a:endParaRPr lang="ru-RU" sz="2800" dirty="0">
              <a:solidFill>
                <a:schemeClr val="tx2"/>
              </a:solidFill>
              <a:latin typeface="Times New Roman" pitchFamily="18" charset="0"/>
              <a:cs typeface="Times New Roman" pitchFamily="18" charset="0"/>
            </a:endParaRPr>
          </a:p>
        </p:txBody>
      </p:sp>
      <p:sp>
        <p:nvSpPr>
          <p:cNvPr id="4" name="TextBox 3"/>
          <p:cNvSpPr txBox="1"/>
          <p:nvPr/>
        </p:nvSpPr>
        <p:spPr>
          <a:xfrm>
            <a:off x="4857752" y="1928802"/>
            <a:ext cx="3857652" cy="3108543"/>
          </a:xfrm>
          <a:prstGeom prst="rect">
            <a:avLst/>
          </a:prstGeom>
          <a:noFill/>
          <a:ln>
            <a:solidFill>
              <a:schemeClr val="tx1"/>
            </a:solidFill>
          </a:ln>
        </p:spPr>
        <p:txBody>
          <a:bodyPr wrap="square" rtlCol="0">
            <a:spAutoFit/>
          </a:bodyPr>
          <a:lstStyle/>
          <a:p>
            <a:pPr algn="ctr"/>
            <a:r>
              <a:rPr lang="ru-RU" sz="2800" b="1" dirty="0" smtClean="0">
                <a:solidFill>
                  <a:srgbClr val="0000FF"/>
                </a:solidFill>
                <a:latin typeface="Times New Roman" pitchFamily="18" charset="0"/>
                <a:cs typeface="Times New Roman" pitchFamily="18" charset="0"/>
              </a:rPr>
              <a:t>Недостатки:</a:t>
            </a:r>
          </a:p>
          <a:p>
            <a:pPr>
              <a:lnSpc>
                <a:spcPct val="200000"/>
              </a:lnSpc>
              <a:buFont typeface="Wingdings" pitchFamily="2" charset="2"/>
              <a:buChar char="ü"/>
            </a:pPr>
            <a:r>
              <a:rPr lang="ru-RU" sz="2800" dirty="0" smtClean="0">
                <a:solidFill>
                  <a:schemeClr val="tx2"/>
                </a:solidFill>
                <a:latin typeface="Times New Roman" pitchFamily="18" charset="0"/>
                <a:cs typeface="Times New Roman" pitchFamily="18" charset="0"/>
              </a:rPr>
              <a:t>Метод трудоемкий</a:t>
            </a:r>
          </a:p>
          <a:p>
            <a:pPr>
              <a:lnSpc>
                <a:spcPct val="200000"/>
              </a:lnSpc>
            </a:pPr>
            <a:endParaRPr lang="ru-RU" sz="2800" dirty="0" smtClean="0">
              <a:solidFill>
                <a:schemeClr val="tx2"/>
              </a:solidFill>
              <a:latin typeface="Times New Roman" pitchFamily="18" charset="0"/>
              <a:cs typeface="Times New Roman" pitchFamily="18" charset="0"/>
            </a:endParaRPr>
          </a:p>
          <a:p>
            <a:pPr>
              <a:buFont typeface="Wingdings" pitchFamily="2" charset="2"/>
              <a:buChar char="ü"/>
            </a:pPr>
            <a:r>
              <a:rPr lang="ru-RU" sz="2800" dirty="0" smtClean="0">
                <a:solidFill>
                  <a:schemeClr val="tx2"/>
                </a:solidFill>
                <a:latin typeface="Times New Roman" pitchFamily="18" charset="0"/>
                <a:cs typeface="Times New Roman" pitchFamily="18" charset="0"/>
              </a:rPr>
              <a:t>Метод продолжительный</a:t>
            </a:r>
            <a:endParaRPr lang="ru-RU" sz="2800" dirty="0">
              <a:solidFill>
                <a:schemeClr val="tx2"/>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a:solidFill>
            <a:schemeClr val="tx2">
              <a:lumMod val="75000"/>
            </a:schemeClr>
          </a:solidFill>
        </p:spPr>
        <p:txBody>
          <a:bodyPr>
            <a:normAutofit fontScale="90000"/>
          </a:bodyPr>
          <a:lstStyle/>
          <a:p>
            <a:pPr lvl="0"/>
            <a:r>
              <a:rPr lang="ru-RU" sz="4000" dirty="0" smtClean="0">
                <a:solidFill>
                  <a:srgbClr val="000000"/>
                </a:solidFill>
                <a:latin typeface="Times New Roman"/>
                <a:ea typeface="Calibri"/>
              </a:rPr>
              <a:t/>
            </a:r>
            <a:br>
              <a:rPr lang="ru-RU" sz="4000" dirty="0" smtClean="0">
                <a:solidFill>
                  <a:srgbClr val="000000"/>
                </a:solidFill>
                <a:latin typeface="Times New Roman"/>
                <a:ea typeface="Calibri"/>
              </a:rPr>
            </a:br>
            <a:r>
              <a:rPr lang="ru-RU" kern="1000" dirty="0" smtClean="0">
                <a:solidFill>
                  <a:schemeClr val="accent6">
                    <a:lumMod val="20000"/>
                    <a:lumOff val="80000"/>
                  </a:schemeClr>
                </a:solidFill>
                <a:latin typeface="Times New Roman" pitchFamily="18" charset="0"/>
                <a:cs typeface="Times New Roman" pitchFamily="18" charset="0"/>
              </a:rPr>
              <a:t>Правила использования цвета</a:t>
            </a:r>
            <a:br>
              <a:rPr lang="ru-RU" kern="1000" dirty="0" smtClean="0">
                <a:solidFill>
                  <a:schemeClr val="accent6">
                    <a:lumMod val="20000"/>
                    <a:lumOff val="80000"/>
                  </a:schemeClr>
                </a:solidFill>
                <a:latin typeface="Times New Roman" pitchFamily="18" charset="0"/>
                <a:cs typeface="Times New Roman" pitchFamily="18" charset="0"/>
              </a:rPr>
            </a:br>
            <a:endParaRPr lang="ru-RU" dirty="0">
              <a:solidFill>
                <a:schemeClr val="accent6">
                  <a:lumMod val="20000"/>
                  <a:lumOff val="80000"/>
                </a:schemeClr>
              </a:solidFill>
            </a:endParaRPr>
          </a:p>
        </p:txBody>
      </p:sp>
      <p:sp>
        <p:nvSpPr>
          <p:cNvPr id="3" name="Содержимое 2"/>
          <p:cNvSpPr>
            <a:spLocks noGrp="1"/>
          </p:cNvSpPr>
          <p:nvPr>
            <p:ph idx="1"/>
          </p:nvPr>
        </p:nvSpPr>
        <p:spPr>
          <a:xfrm>
            <a:off x="179512" y="1484784"/>
            <a:ext cx="8496944" cy="5040560"/>
          </a:xfrm>
        </p:spPr>
        <p:txBody>
          <a:bodyPr>
            <a:noAutofit/>
          </a:bodyPr>
          <a:lstStyle/>
          <a:p>
            <a:pPr marL="741600" lvl="0" indent="-284400" algn="just">
              <a:spcBef>
                <a:spcPts val="0"/>
              </a:spcBef>
              <a:buNone/>
            </a:pPr>
            <a:r>
              <a:rPr lang="ru-RU" sz="2400" kern="1000" dirty="0" smtClean="0">
                <a:solidFill>
                  <a:schemeClr val="tx2">
                    <a:lumMod val="75000"/>
                  </a:schemeClr>
                </a:solidFill>
                <a:latin typeface="Times New Roman" pitchFamily="18" charset="0"/>
                <a:cs typeface="Times New Roman" pitchFamily="18" charset="0"/>
              </a:rPr>
              <a:t>Одним из основных компонентов дизайна учебной презентации является учет физиологических особенностей </a:t>
            </a:r>
            <a:r>
              <a:rPr lang="ru-RU" sz="2400" b="1" kern="1000" dirty="0" smtClean="0">
                <a:solidFill>
                  <a:srgbClr val="C00000"/>
                </a:solidFill>
                <a:latin typeface="Times New Roman" pitchFamily="18" charset="0"/>
                <a:cs typeface="Times New Roman" pitchFamily="18" charset="0"/>
              </a:rPr>
              <a:t>восприятия цветов человеком</a:t>
            </a:r>
            <a:r>
              <a:rPr lang="ru-RU" sz="2400" kern="1000" dirty="0" smtClean="0">
                <a:solidFill>
                  <a:schemeClr val="tx2">
                    <a:lumMod val="75000"/>
                  </a:schemeClr>
                </a:solidFill>
                <a:latin typeface="Times New Roman" pitchFamily="18" charset="0"/>
                <a:cs typeface="Times New Roman" pitchFamily="18" charset="0"/>
              </a:rPr>
              <a:t>. К наиболее значимым из них относят:</a:t>
            </a:r>
          </a:p>
          <a:p>
            <a:pPr lvl="1" algn="just">
              <a:spcBef>
                <a:spcPts val="0"/>
              </a:spcBef>
              <a:buFont typeface="Wingdings" pitchFamily="2" charset="2"/>
              <a:buChar char="§"/>
            </a:pPr>
            <a:r>
              <a:rPr lang="ru-RU" sz="2400" b="1" kern="1000" dirty="0" smtClean="0">
                <a:solidFill>
                  <a:srgbClr val="C00000"/>
                </a:solidFill>
                <a:latin typeface="Times New Roman" pitchFamily="18" charset="0"/>
                <a:cs typeface="Times New Roman" pitchFamily="18" charset="0"/>
              </a:rPr>
              <a:t>стимулирующие (теплые) цвета</a:t>
            </a:r>
            <a:r>
              <a:rPr lang="ru-RU" sz="2400" kern="1000" dirty="0" smtClean="0">
                <a:solidFill>
                  <a:schemeClr val="tx2">
                    <a:lumMod val="75000"/>
                  </a:schemeClr>
                </a:solidFill>
                <a:latin typeface="Times New Roman" pitchFamily="18" charset="0"/>
                <a:cs typeface="Times New Roman" pitchFamily="18" charset="0"/>
              </a:rPr>
              <a:t> способствуют возбуждению и действуют как раздражители (в порядке убывания интенсивности воздействия): красный, оранжевый, желтый;</a:t>
            </a:r>
          </a:p>
          <a:p>
            <a:pPr lvl="1" algn="just">
              <a:spcBef>
                <a:spcPts val="0"/>
              </a:spcBef>
              <a:buFont typeface="Wingdings" pitchFamily="2" charset="2"/>
              <a:buChar char="§"/>
            </a:pPr>
            <a:r>
              <a:rPr lang="ru-RU" sz="2400" b="1" kern="1000" dirty="0" smtClean="0">
                <a:solidFill>
                  <a:srgbClr val="C00000"/>
                </a:solidFill>
                <a:latin typeface="Times New Roman" pitchFamily="18" charset="0"/>
                <a:cs typeface="Times New Roman" pitchFamily="18" charset="0"/>
              </a:rPr>
              <a:t>дезинтегрирующие (холодные) цвета</a:t>
            </a:r>
            <a:r>
              <a:rPr lang="ru-RU" sz="2400" kern="1000" dirty="0" smtClean="0">
                <a:solidFill>
                  <a:schemeClr val="tx2">
                    <a:lumMod val="75000"/>
                  </a:schemeClr>
                </a:solidFill>
                <a:latin typeface="Times New Roman" pitchFamily="18" charset="0"/>
                <a:cs typeface="Times New Roman" pitchFamily="18" charset="0"/>
              </a:rPr>
              <a:t>  успокаивают, вызывают  сонное  состояние   (в том же порядке): </a:t>
            </a:r>
            <a:r>
              <a:rPr lang="ru-RU" sz="2400" kern="1000" dirty="0" err="1" smtClean="0">
                <a:solidFill>
                  <a:schemeClr val="tx2">
                    <a:lumMod val="75000"/>
                  </a:schemeClr>
                </a:solidFill>
                <a:latin typeface="Times New Roman" pitchFamily="18" charset="0"/>
                <a:cs typeface="Times New Roman" pitchFamily="18" charset="0"/>
              </a:rPr>
              <a:t>фиолетвый</a:t>
            </a:r>
            <a:r>
              <a:rPr lang="ru-RU" sz="2400" kern="1000" dirty="0" smtClean="0">
                <a:solidFill>
                  <a:schemeClr val="tx2">
                    <a:lumMod val="75000"/>
                  </a:schemeClr>
                </a:solidFill>
                <a:latin typeface="Times New Roman" pitchFamily="18" charset="0"/>
                <a:cs typeface="Times New Roman" pitchFamily="18" charset="0"/>
              </a:rPr>
              <a:t>, синий, голубой, сине-зеленый; зеленый.</a:t>
            </a: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251520" y="404664"/>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a:solidFill>
            <a:schemeClr val="tx2">
              <a:lumMod val="75000"/>
            </a:schemeClr>
          </a:solidFill>
        </p:spPr>
        <p:txBody>
          <a:bodyPr>
            <a:normAutofit/>
          </a:bodyPr>
          <a:lstStyle/>
          <a:p>
            <a:r>
              <a:rPr lang="ru-RU" sz="3600" dirty="0" smtClean="0">
                <a:solidFill>
                  <a:schemeClr val="accent6">
                    <a:lumMod val="20000"/>
                    <a:lumOff val="80000"/>
                  </a:schemeClr>
                </a:solidFill>
                <a:latin typeface="Times New Roman" pitchFamily="18" charset="0"/>
                <a:cs typeface="Times New Roman" pitchFamily="18" charset="0"/>
              </a:rPr>
              <a:t>Влияние фона на восприятие </a:t>
            </a:r>
            <a:endParaRPr lang="ru-RU" sz="3600" dirty="0">
              <a:solidFill>
                <a:schemeClr val="accent6">
                  <a:lumMod val="20000"/>
                  <a:lumOff val="80000"/>
                </a:schemeClr>
              </a:solidFill>
              <a:latin typeface="Times New Roman" pitchFamily="18" charset="0"/>
              <a:cs typeface="Times New Roman" pitchFamily="18" charset="0"/>
            </a:endParaRPr>
          </a:p>
        </p:txBody>
      </p:sp>
      <p:pic>
        <p:nvPicPr>
          <p:cNvPr id="1026" name="Picture 2" descr="D:\mydocs\Desktop\img10.jpg"/>
          <p:cNvPicPr>
            <a:picLocks noGrp="1" noChangeAspect="1" noChangeArrowheads="1"/>
          </p:cNvPicPr>
          <p:nvPr>
            <p:ph idx="1"/>
          </p:nvPr>
        </p:nvPicPr>
        <p:blipFill>
          <a:blip r:embed="rId2" cstate="print"/>
          <a:srcRect/>
          <a:stretch>
            <a:fillRect/>
          </a:stretch>
        </p:blipFill>
        <p:spPr bwMode="auto">
          <a:xfrm>
            <a:off x="642910" y="2143116"/>
            <a:ext cx="3864352" cy="3082094"/>
          </a:xfrm>
          <a:prstGeom prst="rect">
            <a:avLst/>
          </a:prstGeom>
          <a:noFill/>
        </p:spPr>
      </p:pic>
      <p:pic>
        <p:nvPicPr>
          <p:cNvPr id="1027" name="Picture 3" descr="D:\mydocs\Desktop\img9.jpg"/>
          <p:cNvPicPr>
            <a:picLocks noChangeAspect="1" noChangeArrowheads="1"/>
          </p:cNvPicPr>
          <p:nvPr/>
        </p:nvPicPr>
        <p:blipFill>
          <a:blip r:embed="rId3" cstate="print"/>
          <a:srcRect/>
          <a:stretch>
            <a:fillRect/>
          </a:stretch>
        </p:blipFill>
        <p:spPr bwMode="auto">
          <a:xfrm>
            <a:off x="4929190" y="2132855"/>
            <a:ext cx="3786214" cy="3102083"/>
          </a:xfrm>
          <a:prstGeom prst="rect">
            <a:avLst/>
          </a:prstGeom>
          <a:noFill/>
        </p:spPr>
      </p:pic>
      <p:sp>
        <p:nvSpPr>
          <p:cNvPr id="6" name="Прямоугольник 5"/>
          <p:cNvSpPr/>
          <p:nvPr/>
        </p:nvSpPr>
        <p:spPr>
          <a:xfrm>
            <a:off x="928662" y="5643578"/>
            <a:ext cx="3000396"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2">
                    <a:lumMod val="75000"/>
                  </a:schemeClr>
                </a:solidFill>
                <a:latin typeface="Times New Roman" pitchFamily="18" charset="0"/>
                <a:cs typeface="Times New Roman" pitchFamily="18" charset="0"/>
              </a:rPr>
              <a:t>Положительное</a:t>
            </a:r>
            <a:endParaRPr lang="ru-RU" sz="2400" dirty="0">
              <a:solidFill>
                <a:schemeClr val="tx2">
                  <a:lumMod val="75000"/>
                </a:schemeClr>
              </a:solidFill>
              <a:latin typeface="Times New Roman" pitchFamily="18" charset="0"/>
              <a:cs typeface="Times New Roman" pitchFamily="18" charset="0"/>
            </a:endParaRPr>
          </a:p>
        </p:txBody>
      </p:sp>
      <p:sp>
        <p:nvSpPr>
          <p:cNvPr id="7" name="Прямоугольник 6"/>
          <p:cNvSpPr/>
          <p:nvPr/>
        </p:nvSpPr>
        <p:spPr>
          <a:xfrm>
            <a:off x="5214942" y="5715016"/>
            <a:ext cx="3000396"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2">
                    <a:lumMod val="75000"/>
                  </a:schemeClr>
                </a:solidFill>
                <a:latin typeface="Times New Roman" pitchFamily="18" charset="0"/>
                <a:cs typeface="Times New Roman" pitchFamily="18" charset="0"/>
              </a:rPr>
              <a:t>Отрицательное</a:t>
            </a:r>
            <a:endParaRPr lang="ru-RU" sz="24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a:solidFill>
            <a:schemeClr val="tx2">
              <a:lumMod val="75000"/>
            </a:schemeClr>
          </a:solidFill>
        </p:spPr>
        <p:txBody>
          <a:bodyPr>
            <a:normAutofit fontScale="90000"/>
          </a:bodyPr>
          <a:lstStyle/>
          <a:p>
            <a:pPr lvl="0"/>
            <a:r>
              <a:rPr lang="ru-RU" sz="4000" dirty="0" smtClean="0">
                <a:solidFill>
                  <a:srgbClr val="000000"/>
                </a:solidFill>
                <a:latin typeface="Times New Roman"/>
                <a:ea typeface="Calibri"/>
              </a:rPr>
              <a:t/>
            </a:r>
            <a:br>
              <a:rPr lang="ru-RU" sz="4000" dirty="0" smtClean="0">
                <a:solidFill>
                  <a:srgbClr val="000000"/>
                </a:solidFill>
                <a:latin typeface="Times New Roman"/>
                <a:ea typeface="Calibri"/>
              </a:rPr>
            </a:br>
            <a:r>
              <a:rPr lang="ru-RU" kern="1000" dirty="0" smtClean="0">
                <a:solidFill>
                  <a:schemeClr val="accent6">
                    <a:lumMod val="20000"/>
                    <a:lumOff val="80000"/>
                  </a:schemeClr>
                </a:solidFill>
                <a:latin typeface="Times New Roman" pitchFamily="18" charset="0"/>
                <a:cs typeface="Times New Roman" pitchFamily="18" charset="0"/>
              </a:rPr>
              <a:t>Правила использования цвета</a:t>
            </a:r>
            <a:br>
              <a:rPr lang="ru-RU" kern="1000" dirty="0" smtClean="0">
                <a:solidFill>
                  <a:schemeClr val="accent6">
                    <a:lumMod val="20000"/>
                    <a:lumOff val="80000"/>
                  </a:schemeClr>
                </a:solidFill>
                <a:latin typeface="Times New Roman" pitchFamily="18" charset="0"/>
                <a:cs typeface="Times New Roman" pitchFamily="18" charset="0"/>
              </a:rPr>
            </a:br>
            <a:endParaRPr lang="ru-RU" dirty="0">
              <a:solidFill>
                <a:schemeClr val="accent6">
                  <a:lumMod val="20000"/>
                  <a:lumOff val="80000"/>
                </a:schemeClr>
              </a:solidFill>
            </a:endParaRPr>
          </a:p>
        </p:txBody>
      </p:sp>
      <p:sp>
        <p:nvSpPr>
          <p:cNvPr id="3" name="Содержимое 2"/>
          <p:cNvSpPr>
            <a:spLocks noGrp="1"/>
          </p:cNvSpPr>
          <p:nvPr>
            <p:ph idx="1"/>
          </p:nvPr>
        </p:nvSpPr>
        <p:spPr>
          <a:xfrm>
            <a:off x="179512" y="1484784"/>
            <a:ext cx="8496944" cy="5040560"/>
          </a:xfrm>
        </p:spPr>
        <p:txBody>
          <a:bodyPr>
            <a:noAutofit/>
          </a:bodyPr>
          <a:lstStyle/>
          <a:p>
            <a:pPr marL="741600" lvl="0" indent="-284400" algn="just">
              <a:spcBef>
                <a:spcPts val="0"/>
              </a:spcBef>
              <a:buFont typeface="Wingdings" pitchFamily="2" charset="2"/>
              <a:buChar char="§"/>
            </a:pPr>
            <a:r>
              <a:rPr lang="ru-RU" sz="2000" kern="1000" dirty="0" smtClean="0">
                <a:solidFill>
                  <a:schemeClr val="tx2">
                    <a:lumMod val="75000"/>
                  </a:schemeClr>
                </a:solidFill>
                <a:latin typeface="Times New Roman" pitchFamily="18" charset="0"/>
                <a:cs typeface="Times New Roman" pitchFamily="18" charset="0"/>
              </a:rPr>
              <a:t>Одним из основных компонентов дизайна учебной презентации является учет физиологических особенностей </a:t>
            </a:r>
            <a:r>
              <a:rPr lang="ru-RU" sz="2000" b="1" kern="1000" dirty="0" smtClean="0">
                <a:solidFill>
                  <a:srgbClr val="C00000"/>
                </a:solidFill>
                <a:latin typeface="Times New Roman" pitchFamily="18" charset="0"/>
                <a:cs typeface="Times New Roman" pitchFamily="18" charset="0"/>
              </a:rPr>
              <a:t>восприятия цветов человеком</a:t>
            </a:r>
            <a:r>
              <a:rPr lang="ru-RU" sz="2000" kern="1000" dirty="0" smtClean="0">
                <a:solidFill>
                  <a:schemeClr val="tx2">
                    <a:lumMod val="75000"/>
                  </a:schemeClr>
                </a:solidFill>
                <a:latin typeface="Times New Roman" pitchFamily="18" charset="0"/>
                <a:cs typeface="Times New Roman" pitchFamily="18" charset="0"/>
              </a:rPr>
              <a:t>. К наиболее значимым из них относят:</a:t>
            </a:r>
          </a:p>
          <a:p>
            <a:pPr marL="741600" lvl="0" indent="-284400" algn="just">
              <a:spcBef>
                <a:spcPts val="0"/>
              </a:spcBef>
              <a:buNone/>
            </a:pPr>
            <a:endParaRPr lang="ru-RU" sz="2000" kern="1000" dirty="0" smtClean="0">
              <a:solidFill>
                <a:schemeClr val="tx2">
                  <a:lumMod val="75000"/>
                </a:schemeClr>
              </a:solidFill>
              <a:latin typeface="Times New Roman" pitchFamily="18" charset="0"/>
              <a:cs typeface="Times New Roman" pitchFamily="18" charset="0"/>
            </a:endParaRPr>
          </a:p>
          <a:p>
            <a:pPr lvl="1" algn="just">
              <a:spcBef>
                <a:spcPts val="0"/>
              </a:spcBef>
              <a:buFont typeface="Wingdings" pitchFamily="2" charset="2"/>
              <a:buChar char="§"/>
            </a:pPr>
            <a:r>
              <a:rPr lang="ru-RU" sz="2000" kern="1000" dirty="0" smtClean="0">
                <a:solidFill>
                  <a:schemeClr val="tx2">
                    <a:lumMod val="75000"/>
                  </a:schemeClr>
                </a:solidFill>
                <a:latin typeface="Times New Roman" pitchFamily="18" charset="0"/>
                <a:cs typeface="Times New Roman" pitchFamily="18" charset="0"/>
              </a:rPr>
              <a:t>нейтральные цвета: светло-розовый, серо-голубой, желто-зеленый, коричневый</a:t>
            </a:r>
          </a:p>
          <a:p>
            <a:pPr lvl="1" algn="just">
              <a:spcBef>
                <a:spcPts val="0"/>
              </a:spcBef>
              <a:buNone/>
            </a:pPr>
            <a:endParaRPr lang="ru-RU" sz="2000" kern="1000" dirty="0" smtClean="0">
              <a:solidFill>
                <a:schemeClr val="tx2">
                  <a:lumMod val="75000"/>
                </a:schemeClr>
              </a:solidFill>
              <a:latin typeface="Times New Roman" pitchFamily="18" charset="0"/>
              <a:cs typeface="Times New Roman" pitchFamily="18" charset="0"/>
            </a:endParaRP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251520" y="404664"/>
            <a:ext cx="596069" cy="936104"/>
          </a:xfrm>
          <a:prstGeom prst="rect">
            <a:avLst/>
          </a:prstGeom>
          <a:ln>
            <a:noFill/>
          </a:ln>
          <a:effectLst>
            <a:outerShdw blurRad="292100" dist="139700" dir="2700000" algn="tl" rotWithShape="0">
              <a:srgbClr val="333333">
                <a:alpha val="65000"/>
              </a:srgbClr>
            </a:outerShdw>
          </a:effectLst>
        </p:spPr>
      </p:pic>
      <p:sp>
        <p:nvSpPr>
          <p:cNvPr id="5" name="6-конечная звезда 4"/>
          <p:cNvSpPr/>
          <p:nvPr/>
        </p:nvSpPr>
        <p:spPr>
          <a:xfrm>
            <a:off x="642910" y="3929066"/>
            <a:ext cx="1500198" cy="1785950"/>
          </a:xfrm>
          <a:prstGeom prst="star6">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6-конечная звезда 5"/>
          <p:cNvSpPr/>
          <p:nvPr/>
        </p:nvSpPr>
        <p:spPr>
          <a:xfrm>
            <a:off x="2786050" y="3929066"/>
            <a:ext cx="1500198" cy="1785950"/>
          </a:xfrm>
          <a:prstGeom prst="star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6-конечная звезда 6"/>
          <p:cNvSpPr/>
          <p:nvPr/>
        </p:nvSpPr>
        <p:spPr>
          <a:xfrm>
            <a:off x="4929190" y="3929066"/>
            <a:ext cx="1500198" cy="1785950"/>
          </a:xfrm>
          <a:prstGeom prst="star6">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6-конечная звезда 7"/>
          <p:cNvSpPr/>
          <p:nvPr/>
        </p:nvSpPr>
        <p:spPr>
          <a:xfrm>
            <a:off x="7143768" y="3929066"/>
            <a:ext cx="1500198" cy="1785950"/>
          </a:xfrm>
          <a:prstGeom prst="star6">
            <a:avLst/>
          </a:prstGeom>
          <a:solidFill>
            <a:srgbClr val="C58A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a:solidFill>
            <a:schemeClr val="tx2">
              <a:lumMod val="75000"/>
            </a:schemeClr>
          </a:solidFill>
        </p:spPr>
        <p:txBody>
          <a:bodyPr>
            <a:normAutofit fontScale="90000"/>
          </a:bodyPr>
          <a:lstStyle/>
          <a:p>
            <a:pPr lvl="0"/>
            <a:r>
              <a:rPr lang="ru-RU" sz="4000" dirty="0" smtClean="0">
                <a:solidFill>
                  <a:srgbClr val="000000"/>
                </a:solidFill>
                <a:latin typeface="Times New Roman"/>
                <a:ea typeface="Calibri"/>
              </a:rPr>
              <a:t/>
            </a:r>
            <a:br>
              <a:rPr lang="ru-RU" sz="4000" dirty="0" smtClean="0">
                <a:solidFill>
                  <a:srgbClr val="000000"/>
                </a:solidFill>
                <a:latin typeface="Times New Roman"/>
                <a:ea typeface="Calibri"/>
              </a:rPr>
            </a:br>
            <a:r>
              <a:rPr lang="ru-RU" kern="1000" dirty="0" smtClean="0">
                <a:solidFill>
                  <a:schemeClr val="accent6">
                    <a:lumMod val="20000"/>
                    <a:lumOff val="80000"/>
                  </a:schemeClr>
                </a:solidFill>
                <a:latin typeface="Times New Roman" pitchFamily="18" charset="0"/>
                <a:cs typeface="Times New Roman" pitchFamily="18" charset="0"/>
              </a:rPr>
              <a:t>Правила использования цвета</a:t>
            </a:r>
            <a:br>
              <a:rPr lang="ru-RU" kern="1000" dirty="0" smtClean="0">
                <a:solidFill>
                  <a:schemeClr val="accent6">
                    <a:lumMod val="20000"/>
                    <a:lumOff val="80000"/>
                  </a:schemeClr>
                </a:solidFill>
                <a:latin typeface="Times New Roman" pitchFamily="18" charset="0"/>
                <a:cs typeface="Times New Roman" pitchFamily="18" charset="0"/>
              </a:rPr>
            </a:br>
            <a:endParaRPr lang="ru-RU" dirty="0">
              <a:solidFill>
                <a:schemeClr val="accent6">
                  <a:lumMod val="20000"/>
                  <a:lumOff val="80000"/>
                </a:schemeClr>
              </a:solidFill>
            </a:endParaRPr>
          </a:p>
        </p:txBody>
      </p:sp>
      <p:sp>
        <p:nvSpPr>
          <p:cNvPr id="3" name="Содержимое 2"/>
          <p:cNvSpPr>
            <a:spLocks noGrp="1"/>
          </p:cNvSpPr>
          <p:nvPr>
            <p:ph idx="1"/>
          </p:nvPr>
        </p:nvSpPr>
        <p:spPr>
          <a:xfrm>
            <a:off x="179512" y="1484784"/>
            <a:ext cx="8496944" cy="2301406"/>
          </a:xfrm>
        </p:spPr>
        <p:txBody>
          <a:bodyPr>
            <a:noAutofit/>
          </a:bodyPr>
          <a:lstStyle/>
          <a:p>
            <a:pPr marL="741600" lvl="0" indent="-284400" algn="just">
              <a:spcBef>
                <a:spcPts val="0"/>
              </a:spcBef>
              <a:buFont typeface="Wingdings" pitchFamily="2" charset="2"/>
              <a:buChar char="§"/>
            </a:pPr>
            <a:r>
              <a:rPr lang="ru-RU" sz="2000" kern="1000" dirty="0" smtClean="0">
                <a:solidFill>
                  <a:schemeClr val="tx2">
                    <a:lumMod val="75000"/>
                  </a:schemeClr>
                </a:solidFill>
                <a:latin typeface="Times New Roman" pitchFamily="18" charset="0"/>
                <a:cs typeface="Times New Roman" pitchFamily="18" charset="0"/>
              </a:rPr>
              <a:t>Одним из основных компонентов дизайна учебной презентации является учет физиологических особенностей </a:t>
            </a:r>
            <a:r>
              <a:rPr lang="ru-RU" sz="2000" b="1" kern="1000" dirty="0" smtClean="0">
                <a:solidFill>
                  <a:srgbClr val="C00000"/>
                </a:solidFill>
                <a:latin typeface="Times New Roman" pitchFamily="18" charset="0"/>
                <a:cs typeface="Times New Roman" pitchFamily="18" charset="0"/>
              </a:rPr>
              <a:t>восприятия цветов человеком</a:t>
            </a:r>
            <a:r>
              <a:rPr lang="ru-RU" sz="2000" kern="1000" dirty="0" smtClean="0">
                <a:solidFill>
                  <a:schemeClr val="tx2">
                    <a:lumMod val="75000"/>
                  </a:schemeClr>
                </a:solidFill>
                <a:latin typeface="Times New Roman" pitchFamily="18" charset="0"/>
                <a:cs typeface="Times New Roman" pitchFamily="18" charset="0"/>
              </a:rPr>
              <a:t>. К наиболее значимым из них относят:</a:t>
            </a:r>
          </a:p>
          <a:p>
            <a:pPr marL="741600" lvl="0" indent="-284400" algn="just">
              <a:spcBef>
                <a:spcPts val="0"/>
              </a:spcBef>
              <a:buNone/>
            </a:pPr>
            <a:endParaRPr lang="ru-RU" sz="2000" kern="1000" dirty="0" smtClean="0">
              <a:solidFill>
                <a:schemeClr val="tx2">
                  <a:lumMod val="75000"/>
                </a:schemeClr>
              </a:solidFill>
              <a:latin typeface="Times New Roman" pitchFamily="18" charset="0"/>
              <a:cs typeface="Times New Roman" pitchFamily="18" charset="0"/>
            </a:endParaRPr>
          </a:p>
          <a:p>
            <a:pPr lvl="1" algn="just">
              <a:spcBef>
                <a:spcPts val="0"/>
              </a:spcBef>
              <a:buFont typeface="Wingdings" pitchFamily="2" charset="2"/>
              <a:buChar char="§"/>
            </a:pPr>
            <a:r>
              <a:rPr lang="ru-RU" sz="2000" kern="1000" dirty="0" smtClean="0">
                <a:solidFill>
                  <a:schemeClr val="tx2">
                    <a:lumMod val="75000"/>
                  </a:schemeClr>
                </a:solidFill>
                <a:latin typeface="Times New Roman" pitchFamily="18" charset="0"/>
                <a:cs typeface="Times New Roman" pitchFamily="18" charset="0"/>
              </a:rPr>
              <a:t>наиболее хорошо воспринимаемые сочетания цветов шрифта и фона: белый на темно-синем, лимонно-желтый на пурпурном, черный на белом, желтый на синем.</a:t>
            </a:r>
          </a:p>
          <a:p>
            <a:pPr lvl="1" algn="just">
              <a:spcBef>
                <a:spcPts val="0"/>
              </a:spcBef>
              <a:buNone/>
            </a:pPr>
            <a:endParaRPr lang="ru-RU" sz="2000" dirty="0"/>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251520" y="404664"/>
            <a:ext cx="596069" cy="93610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000100" y="4143380"/>
            <a:ext cx="2714644" cy="584775"/>
          </a:xfrm>
          <a:prstGeom prst="rect">
            <a:avLst/>
          </a:prstGeom>
          <a:solidFill>
            <a:schemeClr val="accent1">
              <a:lumMod val="75000"/>
            </a:schemeClr>
          </a:solidFill>
        </p:spPr>
        <p:txBody>
          <a:bodyPr wrap="square" rtlCol="0">
            <a:spAutoFit/>
          </a:bodyPr>
          <a:lstStyle/>
          <a:p>
            <a:pPr algn="ctr"/>
            <a:r>
              <a:rPr lang="ru-RU" sz="3200" b="1" spc="300" dirty="0" smtClean="0">
                <a:solidFill>
                  <a:schemeClr val="bg1"/>
                </a:solidFill>
                <a:latin typeface="Times New Roman" pitchFamily="18" charset="0"/>
                <a:cs typeface="Times New Roman" pitchFamily="18" charset="0"/>
              </a:rPr>
              <a:t>ШРИФТ</a:t>
            </a:r>
            <a:endParaRPr lang="ru-RU" sz="3200" b="1" spc="300" dirty="0">
              <a:solidFill>
                <a:schemeClr val="bg1"/>
              </a:solidFill>
              <a:latin typeface="Times New Roman" pitchFamily="18" charset="0"/>
              <a:cs typeface="Times New Roman" pitchFamily="18" charset="0"/>
            </a:endParaRPr>
          </a:p>
        </p:txBody>
      </p:sp>
      <p:sp>
        <p:nvSpPr>
          <p:cNvPr id="7" name="TextBox 6"/>
          <p:cNvSpPr txBox="1"/>
          <p:nvPr/>
        </p:nvSpPr>
        <p:spPr>
          <a:xfrm>
            <a:off x="5286380" y="4143380"/>
            <a:ext cx="2643206" cy="584775"/>
          </a:xfrm>
          <a:prstGeom prst="rect">
            <a:avLst/>
          </a:prstGeom>
          <a:solidFill>
            <a:srgbClr val="CC0099"/>
          </a:solidFill>
        </p:spPr>
        <p:txBody>
          <a:bodyPr wrap="square" rtlCol="0">
            <a:spAutoFit/>
          </a:bodyPr>
          <a:lstStyle/>
          <a:p>
            <a:pPr algn="ctr"/>
            <a:r>
              <a:rPr lang="ru-RU" sz="3200" b="1" spc="300" dirty="0" smtClean="0">
                <a:solidFill>
                  <a:srgbClr val="FFFF00"/>
                </a:solidFill>
                <a:latin typeface="Times New Roman" pitchFamily="18" charset="0"/>
                <a:cs typeface="Times New Roman" pitchFamily="18" charset="0"/>
              </a:rPr>
              <a:t>ШРИФТ</a:t>
            </a:r>
            <a:endParaRPr lang="ru-RU" sz="3200" b="1" spc="300" dirty="0">
              <a:solidFill>
                <a:srgbClr val="FFFF00"/>
              </a:solidFill>
              <a:latin typeface="Times New Roman" pitchFamily="18" charset="0"/>
              <a:cs typeface="Times New Roman" pitchFamily="18" charset="0"/>
            </a:endParaRPr>
          </a:p>
        </p:txBody>
      </p:sp>
      <p:sp>
        <p:nvSpPr>
          <p:cNvPr id="8" name="TextBox 7"/>
          <p:cNvSpPr txBox="1"/>
          <p:nvPr/>
        </p:nvSpPr>
        <p:spPr>
          <a:xfrm>
            <a:off x="5286380" y="5572140"/>
            <a:ext cx="2643206" cy="584775"/>
          </a:xfrm>
          <a:prstGeom prst="rect">
            <a:avLst/>
          </a:prstGeom>
          <a:solidFill>
            <a:srgbClr val="0000FF"/>
          </a:solidFill>
        </p:spPr>
        <p:txBody>
          <a:bodyPr wrap="square" rtlCol="0">
            <a:spAutoFit/>
          </a:bodyPr>
          <a:lstStyle/>
          <a:p>
            <a:pPr algn="ctr"/>
            <a:r>
              <a:rPr lang="ru-RU" sz="3200" b="1" spc="300" dirty="0" smtClean="0">
                <a:solidFill>
                  <a:srgbClr val="FFCC00"/>
                </a:solidFill>
                <a:latin typeface="Times New Roman" pitchFamily="18" charset="0"/>
                <a:cs typeface="Times New Roman" pitchFamily="18" charset="0"/>
              </a:rPr>
              <a:t>ШРИФТ</a:t>
            </a:r>
            <a:endParaRPr lang="ru-RU" sz="3200" b="1" spc="300" dirty="0">
              <a:solidFill>
                <a:srgbClr val="FFCC00"/>
              </a:solidFill>
              <a:latin typeface="Times New Roman" pitchFamily="18" charset="0"/>
              <a:cs typeface="Times New Roman" pitchFamily="18" charset="0"/>
            </a:endParaRPr>
          </a:p>
        </p:txBody>
      </p:sp>
      <p:sp>
        <p:nvSpPr>
          <p:cNvPr id="9" name="TextBox 8"/>
          <p:cNvSpPr txBox="1"/>
          <p:nvPr/>
        </p:nvSpPr>
        <p:spPr>
          <a:xfrm>
            <a:off x="1000100" y="5572140"/>
            <a:ext cx="2643206" cy="584775"/>
          </a:xfrm>
          <a:prstGeom prst="rect">
            <a:avLst/>
          </a:prstGeom>
          <a:solidFill>
            <a:schemeClr val="bg1"/>
          </a:solidFill>
        </p:spPr>
        <p:txBody>
          <a:bodyPr wrap="square" rtlCol="0">
            <a:spAutoFit/>
          </a:bodyPr>
          <a:lstStyle/>
          <a:p>
            <a:pPr algn="ctr"/>
            <a:r>
              <a:rPr lang="ru-RU" sz="3200" b="1" spc="300" dirty="0" smtClean="0">
                <a:latin typeface="Times New Roman" pitchFamily="18" charset="0"/>
                <a:cs typeface="Times New Roman" pitchFamily="18" charset="0"/>
              </a:rPr>
              <a:t>ШРИФТ</a:t>
            </a:r>
            <a:endParaRPr lang="ru-RU" sz="3200" b="1" spc="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354162"/>
          </a:xfrm>
          <a:solidFill>
            <a:schemeClr val="tx2">
              <a:lumMod val="75000"/>
            </a:schemeClr>
          </a:solidFill>
        </p:spPr>
        <p:txBody>
          <a:bodyPr>
            <a:normAutofit fontScale="90000"/>
          </a:bodyPr>
          <a:lstStyle/>
          <a:p>
            <a:r>
              <a:rPr lang="ru-RU" i="1" dirty="0" smtClean="0"/>
              <a:t/>
            </a:r>
            <a:br>
              <a:rPr lang="ru-RU" i="1" dirty="0" smtClean="0"/>
            </a:br>
            <a:r>
              <a:rPr lang="ru-RU" i="1" dirty="0" smtClean="0"/>
              <a:t/>
            </a:r>
            <a:br>
              <a:rPr lang="ru-RU" i="1" dirty="0" smtClean="0"/>
            </a:br>
            <a:r>
              <a:rPr lang="ru-RU" sz="4000" dirty="0" smtClean="0">
                <a:solidFill>
                  <a:schemeClr val="accent6">
                    <a:lumMod val="20000"/>
                    <a:lumOff val="80000"/>
                  </a:schemeClr>
                </a:solidFill>
                <a:latin typeface="Times New Roman" pitchFamily="18" charset="0"/>
                <a:cs typeface="Times New Roman" pitchFamily="18" charset="0"/>
              </a:rPr>
              <a:t>Рекомендации </a:t>
            </a:r>
            <a:br>
              <a:rPr lang="ru-RU" sz="4000" dirty="0" smtClean="0">
                <a:solidFill>
                  <a:schemeClr val="accent6">
                    <a:lumMod val="20000"/>
                    <a:lumOff val="80000"/>
                  </a:schemeClr>
                </a:solidFill>
                <a:latin typeface="Times New Roman" pitchFamily="18" charset="0"/>
                <a:cs typeface="Times New Roman" pitchFamily="18" charset="0"/>
              </a:rPr>
            </a:br>
            <a:r>
              <a:rPr lang="ru-RU" sz="4000" dirty="0" smtClean="0">
                <a:solidFill>
                  <a:schemeClr val="accent6">
                    <a:lumMod val="20000"/>
                    <a:lumOff val="80000"/>
                  </a:schemeClr>
                </a:solidFill>
                <a:latin typeface="Times New Roman" pitchFamily="18" charset="0"/>
                <a:cs typeface="Times New Roman" pitchFamily="18" charset="0"/>
              </a:rPr>
              <a:t>        по использованию цвета в презентации:</a:t>
            </a:r>
            <a:br>
              <a:rPr lang="ru-RU" sz="4000" dirty="0" smtClean="0">
                <a:solidFill>
                  <a:schemeClr val="accent6">
                    <a:lumMod val="20000"/>
                    <a:lumOff val="80000"/>
                  </a:schemeClr>
                </a:solidFill>
                <a:latin typeface="Times New Roman" pitchFamily="18" charset="0"/>
                <a:cs typeface="Times New Roman" pitchFamily="18" charset="0"/>
              </a:rPr>
            </a:br>
            <a:r>
              <a:rPr lang="ru-RU" dirty="0" smtClean="0"/>
              <a:t/>
            </a:r>
            <a:br>
              <a:rPr lang="ru-RU" dirty="0" smtClean="0"/>
            </a:br>
            <a:endParaRPr lang="ru-RU" dirty="0"/>
          </a:p>
        </p:txBody>
      </p:sp>
      <p:sp>
        <p:nvSpPr>
          <p:cNvPr id="3" name="Содержимое 2"/>
          <p:cNvSpPr>
            <a:spLocks noGrp="1"/>
          </p:cNvSpPr>
          <p:nvPr>
            <p:ph idx="1"/>
          </p:nvPr>
        </p:nvSpPr>
        <p:spPr>
          <a:xfrm>
            <a:off x="467544" y="1916832"/>
            <a:ext cx="8229600" cy="4565104"/>
          </a:xfrm>
        </p:spPr>
        <p:txBody>
          <a:bodyPr>
            <a:noAutofit/>
          </a:bodyPr>
          <a:lstStyle/>
          <a:p>
            <a:pPr lvl="0" algn="just">
              <a:buFont typeface="Wingdings" pitchFamily="2" charset="2"/>
              <a:buChar char="§"/>
            </a:pPr>
            <a:r>
              <a:rPr lang="ru-RU" sz="2400" dirty="0" smtClean="0">
                <a:solidFill>
                  <a:schemeClr val="tx2">
                    <a:lumMod val="75000"/>
                  </a:schemeClr>
                </a:solidFill>
                <a:latin typeface="Times New Roman" pitchFamily="18" charset="0"/>
                <a:ea typeface="Times New Roman"/>
                <a:cs typeface="Times New Roman" pitchFamily="18" charset="0"/>
              </a:rPr>
              <a:t>На одном слайде рекомендуется использовать не более </a:t>
            </a:r>
            <a:r>
              <a:rPr lang="ru-RU" sz="2400" dirty="0" smtClean="0">
                <a:solidFill>
                  <a:srgbClr val="C00000"/>
                </a:solidFill>
                <a:latin typeface="Times New Roman" pitchFamily="18" charset="0"/>
                <a:ea typeface="Times New Roman"/>
                <a:cs typeface="Times New Roman" pitchFamily="18" charset="0"/>
              </a:rPr>
              <a:t>трех базовых цветов</a:t>
            </a:r>
            <a:r>
              <a:rPr lang="ru-RU" sz="2400" dirty="0" smtClean="0">
                <a:solidFill>
                  <a:schemeClr val="tx2">
                    <a:lumMod val="75000"/>
                  </a:schemeClr>
                </a:solidFill>
                <a:latin typeface="Times New Roman" pitchFamily="18" charset="0"/>
                <a:ea typeface="Times New Roman"/>
                <a:cs typeface="Times New Roman" pitchFamily="18" charset="0"/>
              </a:rPr>
              <a:t>: один для фона, один для заголовка, один для текста.</a:t>
            </a:r>
          </a:p>
          <a:p>
            <a:pPr lvl="0" algn="just">
              <a:buFont typeface="Wingdings" pitchFamily="2" charset="2"/>
              <a:buChar char="§"/>
            </a:pPr>
            <a:r>
              <a:rPr lang="ru-RU" sz="2400" dirty="0" smtClean="0">
                <a:solidFill>
                  <a:schemeClr val="tx2">
                    <a:lumMod val="75000"/>
                  </a:schemeClr>
                </a:solidFill>
                <a:latin typeface="Times New Roman" pitchFamily="18" charset="0"/>
                <a:ea typeface="Times New Roman"/>
                <a:cs typeface="Times New Roman" pitchFamily="18" charset="0"/>
              </a:rPr>
              <a:t>Составление цветовой схемы презентации начинается с выбора: </a:t>
            </a:r>
          </a:p>
          <a:p>
            <a:pPr lvl="0" algn="just">
              <a:buFont typeface="Wingdings" pitchFamily="2" charset="2"/>
              <a:buChar char="§"/>
            </a:pPr>
            <a:r>
              <a:rPr lang="ru-RU" sz="2400" dirty="0" smtClean="0">
                <a:solidFill>
                  <a:schemeClr val="tx2">
                    <a:lumMod val="75000"/>
                  </a:schemeClr>
                </a:solidFill>
                <a:latin typeface="Times New Roman" pitchFamily="18" charset="0"/>
                <a:ea typeface="Times New Roman"/>
                <a:cs typeface="Times New Roman" pitchFamily="18" charset="0"/>
              </a:rPr>
              <a:t>трех базовых цветов: фона — текста — заголовка;</a:t>
            </a:r>
          </a:p>
          <a:p>
            <a:pPr lvl="0" algn="just">
              <a:buFont typeface="Wingdings" pitchFamily="2" charset="2"/>
              <a:buChar char="§"/>
            </a:pPr>
            <a:r>
              <a:rPr lang="ru-RU" sz="2400" dirty="0" smtClean="0">
                <a:solidFill>
                  <a:schemeClr val="tx2">
                    <a:lumMod val="75000"/>
                  </a:schemeClr>
                </a:solidFill>
                <a:latin typeface="Times New Roman" pitchFamily="18" charset="0"/>
                <a:ea typeface="Times New Roman"/>
                <a:cs typeface="Times New Roman" pitchFamily="18" charset="0"/>
              </a:rPr>
              <a:t>трех главных функциональных цветов, которые используются для представления обычного текста, гиперссылок и посещенных ссылок.</a:t>
            </a:r>
          </a:p>
          <a:p>
            <a:pPr lvl="0" algn="just">
              <a:buFont typeface="Wingdings" pitchFamily="2" charset="2"/>
              <a:buChar char="§"/>
            </a:pPr>
            <a:endParaRPr lang="ru-RU" sz="2200" dirty="0" smtClean="0">
              <a:solidFill>
                <a:schemeClr val="tx2">
                  <a:lumMod val="75000"/>
                </a:schemeClr>
              </a:solidFill>
              <a:latin typeface="Times New Roman" pitchFamily="18" charset="0"/>
              <a:ea typeface="Times New Roman"/>
              <a:cs typeface="Times New Roman" pitchFamily="18" charset="0"/>
            </a:endParaRP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323528" y="404664"/>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686568" cy="1143000"/>
          </a:xfrm>
        </p:spPr>
        <p:txBody>
          <a:bodyPr>
            <a:normAutofit/>
          </a:bodyPr>
          <a:lstStyle/>
          <a:p>
            <a:r>
              <a:rPr lang="ru-RU" sz="5400" dirty="0" smtClean="0">
                <a:solidFill>
                  <a:srgbClr val="0000FF"/>
                </a:solidFill>
                <a:latin typeface="Times New Roman" pitchFamily="18" charset="0"/>
                <a:cs typeface="Times New Roman" pitchFamily="18" charset="0"/>
              </a:rPr>
              <a:t>История открытия</a:t>
            </a:r>
            <a:endParaRPr lang="ru-RU" sz="5400" dirty="0">
              <a:solidFill>
                <a:srgbClr val="0000FF"/>
              </a:solidFill>
              <a:latin typeface="Times New Roman" pitchFamily="18" charset="0"/>
              <a:cs typeface="Times New Roman" pitchFamily="18" charset="0"/>
            </a:endParaRPr>
          </a:p>
        </p:txBody>
      </p:sp>
      <p:sp>
        <p:nvSpPr>
          <p:cNvPr id="3" name="Прямоугольник 2"/>
          <p:cNvSpPr/>
          <p:nvPr/>
        </p:nvSpPr>
        <p:spPr>
          <a:xfrm>
            <a:off x="428596" y="1357298"/>
            <a:ext cx="6215106" cy="2062103"/>
          </a:xfrm>
          <a:prstGeom prst="rect">
            <a:avLst/>
          </a:prstGeom>
        </p:spPr>
        <p:txBody>
          <a:bodyPr wrap="square">
            <a:spAutoFit/>
          </a:bodyPr>
          <a:lstStyle/>
          <a:p>
            <a:pPr algn="ctr"/>
            <a:r>
              <a:rPr lang="ru-RU" sz="3200" dirty="0" smtClean="0">
                <a:solidFill>
                  <a:schemeClr val="tx2">
                    <a:lumMod val="75000"/>
                  </a:schemeClr>
                </a:solidFill>
                <a:latin typeface="Times New Roman" pitchFamily="18" charset="0"/>
                <a:cs typeface="Times New Roman" pitchFamily="18" charset="0"/>
              </a:rPr>
              <a:t>Метод хроматографии был впервые применён русским учёным-ботаником </a:t>
            </a:r>
            <a:r>
              <a:rPr lang="ru-RU" sz="3200" b="1" dirty="0" smtClean="0">
                <a:latin typeface="Times New Roman" pitchFamily="18" charset="0"/>
                <a:cs typeface="Times New Roman" pitchFamily="18" charset="0"/>
                <a:hlinkClick r:id="rId2" action="ppaction://hlinkfile" tooltip="Цвет, Михаил Семёнович"/>
              </a:rPr>
              <a:t>Михаилом Семеновичем Цветом</a:t>
            </a:r>
            <a:r>
              <a:rPr lang="ru-RU" sz="3200" dirty="0" smtClean="0">
                <a:latin typeface="Times New Roman" pitchFamily="18" charset="0"/>
                <a:cs typeface="Times New Roman" pitchFamily="18" charset="0"/>
              </a:rPr>
              <a:t> </a:t>
            </a:r>
            <a:r>
              <a:rPr lang="ru-RU" sz="3200" dirty="0" smtClean="0">
                <a:solidFill>
                  <a:schemeClr val="tx2">
                    <a:lumMod val="75000"/>
                  </a:schemeClr>
                </a:solidFill>
                <a:latin typeface="Times New Roman" pitchFamily="18" charset="0"/>
                <a:cs typeface="Times New Roman" pitchFamily="18" charset="0"/>
              </a:rPr>
              <a:t>в</a:t>
            </a:r>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hlinkClick r:id="rId3" action="ppaction://hlinkfile" tooltip="1900 год"/>
              </a:rPr>
              <a:t>1900</a:t>
            </a:r>
            <a:r>
              <a:rPr lang="ru-RU" sz="3200" b="1" dirty="0" smtClean="0">
                <a:latin typeface="Times New Roman" pitchFamily="18" charset="0"/>
                <a:cs typeface="Times New Roman" pitchFamily="18" charset="0"/>
              </a:rPr>
              <a:t> </a:t>
            </a:r>
            <a:r>
              <a:rPr lang="ru-RU" sz="3200" dirty="0" smtClean="0">
                <a:solidFill>
                  <a:schemeClr val="tx2">
                    <a:lumMod val="75000"/>
                  </a:schemeClr>
                </a:solidFill>
                <a:latin typeface="Times New Roman" pitchFamily="18" charset="0"/>
                <a:cs typeface="Times New Roman" pitchFamily="18" charset="0"/>
              </a:rPr>
              <a:t>г.</a:t>
            </a:r>
            <a:endParaRPr lang="ru-RU" sz="3600" dirty="0">
              <a:solidFill>
                <a:schemeClr val="tx2">
                  <a:lumMod val="75000"/>
                </a:schemeClr>
              </a:solidFill>
              <a:latin typeface="Times New Roman" pitchFamily="18" charset="0"/>
              <a:cs typeface="Times New Roman" pitchFamily="18" charset="0"/>
            </a:endParaRPr>
          </a:p>
        </p:txBody>
      </p:sp>
      <p:pic>
        <p:nvPicPr>
          <p:cNvPr id="3074" name="Picture 2" descr="http://unc.samsu.ru/pic/tcvet.gif">
            <a:hlinkClick r:id="rId4"/>
          </p:cNvPr>
          <p:cNvPicPr>
            <a:picLocks noChangeAspect="1" noChangeArrowheads="1"/>
          </p:cNvPicPr>
          <p:nvPr/>
        </p:nvPicPr>
        <p:blipFill>
          <a:blip r:embed="rId5" cstate="print"/>
          <a:srcRect/>
          <a:stretch>
            <a:fillRect/>
          </a:stretch>
        </p:blipFill>
        <p:spPr bwMode="auto">
          <a:xfrm>
            <a:off x="6786578" y="214290"/>
            <a:ext cx="2190752" cy="3078007"/>
          </a:xfrm>
          <a:prstGeom prst="rect">
            <a:avLst/>
          </a:prstGeom>
          <a:noFill/>
        </p:spPr>
      </p:pic>
      <p:pic>
        <p:nvPicPr>
          <p:cNvPr id="3076" name="Picture 4" descr="http://im3-tub-ru.yandex.net/i?id=24737478-36-72&amp;n=21">
            <a:hlinkClick r:id="rId6"/>
          </p:cNvPr>
          <p:cNvPicPr>
            <a:picLocks noChangeAspect="1" noChangeArrowheads="1"/>
          </p:cNvPicPr>
          <p:nvPr/>
        </p:nvPicPr>
        <p:blipFill>
          <a:blip r:embed="rId7" cstate="print"/>
          <a:srcRect/>
          <a:stretch>
            <a:fillRect/>
          </a:stretch>
        </p:blipFill>
        <p:spPr bwMode="auto">
          <a:xfrm>
            <a:off x="357158" y="3857628"/>
            <a:ext cx="4133864" cy="2768213"/>
          </a:xfrm>
          <a:prstGeom prst="rect">
            <a:avLst/>
          </a:prstGeom>
          <a:noFill/>
        </p:spPr>
      </p:pic>
      <p:sp>
        <p:nvSpPr>
          <p:cNvPr id="7" name="Выноска со стрелкой влево 6"/>
          <p:cNvSpPr/>
          <p:nvPr/>
        </p:nvSpPr>
        <p:spPr>
          <a:xfrm>
            <a:off x="4572000" y="3786190"/>
            <a:ext cx="4357718" cy="2428892"/>
          </a:xfrm>
          <a:prstGeom prst="leftArrow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2">
                    <a:lumMod val="75000"/>
                  </a:schemeClr>
                </a:solidFill>
                <a:latin typeface="Times New Roman" pitchFamily="18" charset="0"/>
                <a:cs typeface="Times New Roman" pitchFamily="18" charset="0"/>
              </a:rPr>
              <a:t>М.С.Цвет разработал аппаратуру для жидкостной хроматографии</a:t>
            </a:r>
            <a:endParaRPr lang="ru-RU" sz="2800" dirty="0">
              <a:solidFill>
                <a:schemeClr val="tx2">
                  <a:lumMod val="75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354162"/>
          </a:xfrm>
          <a:solidFill>
            <a:schemeClr val="tx2">
              <a:lumMod val="75000"/>
            </a:schemeClr>
          </a:solidFill>
        </p:spPr>
        <p:txBody>
          <a:bodyPr>
            <a:noAutofit/>
          </a:bodyPr>
          <a:lstStyle/>
          <a:p>
            <a:r>
              <a:rPr lang="ru-RU" sz="3600" dirty="0" smtClean="0">
                <a:solidFill>
                  <a:schemeClr val="accent6">
                    <a:lumMod val="20000"/>
                    <a:lumOff val="80000"/>
                  </a:schemeClr>
                </a:solidFill>
                <a:latin typeface="Times New Roman" pitchFamily="18" charset="0"/>
                <a:cs typeface="Times New Roman" pitchFamily="18" charset="0"/>
              </a:rPr>
              <a:t>Правила</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        использования фона</a:t>
            </a: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700808"/>
            <a:ext cx="8229600" cy="4680520"/>
          </a:xfrm>
        </p:spPr>
        <p:txBody>
          <a:bodyPr>
            <a:normAutofit fontScale="85000" lnSpcReduction="10000"/>
          </a:bodyPr>
          <a:lstStyle/>
          <a:p>
            <a:pPr lvl="0" algn="just">
              <a:buFont typeface="Wingdings" pitchFamily="2" charset="2"/>
              <a:buChar char="§"/>
            </a:pPr>
            <a:r>
              <a:rPr lang="ru-RU" dirty="0" smtClean="0">
                <a:solidFill>
                  <a:schemeClr val="tx2">
                    <a:lumMod val="75000"/>
                  </a:schemeClr>
                </a:solidFill>
                <a:latin typeface="Times New Roman" pitchFamily="18" charset="0"/>
                <a:cs typeface="Times New Roman" pitchFamily="18" charset="0"/>
              </a:rPr>
              <a:t>Фон является элементом заднего (второго) плана, должен выделять, оттенять, подчеркивать информацию, находящуюся на слайде, но не заслонять ее.</a:t>
            </a:r>
          </a:p>
          <a:p>
            <a:pPr lvl="0" algn="just">
              <a:buFont typeface="Wingdings" pitchFamily="2" charset="2"/>
              <a:buChar char="§"/>
            </a:pPr>
            <a:r>
              <a:rPr lang="ru-RU" dirty="0" smtClean="0">
                <a:solidFill>
                  <a:srgbClr val="C00000"/>
                </a:solidFill>
                <a:latin typeface="Times New Roman" pitchFamily="18" charset="0"/>
                <a:cs typeface="Times New Roman" pitchFamily="18" charset="0"/>
              </a:rPr>
              <a:t>Легкие пастельные тона</a:t>
            </a:r>
            <a:r>
              <a:rPr lang="ru-RU" dirty="0" smtClean="0">
                <a:solidFill>
                  <a:schemeClr val="tx2">
                    <a:lumMod val="75000"/>
                  </a:schemeClr>
                </a:solidFill>
                <a:latin typeface="Times New Roman" pitchFamily="18" charset="0"/>
                <a:cs typeface="Times New Roman" pitchFamily="18" charset="0"/>
              </a:rPr>
              <a:t> лучше подходят для фона, чем белый цвет.</a:t>
            </a:r>
          </a:p>
          <a:p>
            <a:pPr lvl="0" algn="just">
              <a:buFont typeface="Wingdings" pitchFamily="2" charset="2"/>
              <a:buChar char="§"/>
            </a:pPr>
            <a:r>
              <a:rPr lang="ru-RU" dirty="0" smtClean="0">
                <a:solidFill>
                  <a:schemeClr val="tx2">
                    <a:lumMod val="75000"/>
                  </a:schemeClr>
                </a:solidFill>
                <a:latin typeface="Times New Roman" pitchFamily="18" charset="0"/>
                <a:cs typeface="Times New Roman" pitchFamily="18" charset="0"/>
              </a:rPr>
              <a:t>Для фона предпочтительны </a:t>
            </a:r>
            <a:r>
              <a:rPr lang="ru-RU" dirty="0" smtClean="0">
                <a:solidFill>
                  <a:srgbClr val="C00000"/>
                </a:solidFill>
                <a:latin typeface="Times New Roman" pitchFamily="18" charset="0"/>
                <a:cs typeface="Times New Roman" pitchFamily="18" charset="0"/>
              </a:rPr>
              <a:t>холодные тона</a:t>
            </a:r>
            <a:r>
              <a:rPr lang="ru-RU" dirty="0" smtClean="0">
                <a:solidFill>
                  <a:schemeClr val="tx2">
                    <a:lumMod val="75000"/>
                  </a:schemeClr>
                </a:solidFill>
                <a:latin typeface="Times New Roman" pitchFamily="18" charset="0"/>
                <a:cs typeface="Times New Roman" pitchFamily="18" charset="0"/>
              </a:rPr>
              <a:t>.</a:t>
            </a:r>
          </a:p>
          <a:p>
            <a:pPr lvl="0" algn="just">
              <a:buFont typeface="Wingdings" pitchFamily="2" charset="2"/>
              <a:buChar char="§"/>
            </a:pPr>
            <a:r>
              <a:rPr lang="ru-RU" dirty="0" smtClean="0">
                <a:solidFill>
                  <a:schemeClr val="tx2">
                    <a:lumMod val="75000"/>
                  </a:schemeClr>
                </a:solidFill>
                <a:latin typeface="Times New Roman" pitchFamily="18" charset="0"/>
                <a:cs typeface="Times New Roman" pitchFamily="18" charset="0"/>
              </a:rPr>
              <a:t>Вместо того, чтобы использовать сплошной цвет лучше выбрать </a:t>
            </a:r>
            <a:r>
              <a:rPr lang="ru-RU" dirty="0" smtClean="0">
                <a:solidFill>
                  <a:srgbClr val="C00000"/>
                </a:solidFill>
                <a:latin typeface="Times New Roman" pitchFamily="18" charset="0"/>
                <a:cs typeface="Times New Roman" pitchFamily="18" charset="0"/>
              </a:rPr>
              <a:t>плавный градиентный переход</a:t>
            </a:r>
            <a:r>
              <a:rPr lang="ru-RU" dirty="0" smtClean="0">
                <a:solidFill>
                  <a:schemeClr val="tx2">
                    <a:lumMod val="75000"/>
                  </a:schemeClr>
                </a:solidFill>
                <a:latin typeface="Times New Roman" pitchFamily="18" charset="0"/>
                <a:cs typeface="Times New Roman" pitchFamily="18" charset="0"/>
              </a:rPr>
              <a:t> гармонично сочетающихся цветов, мягкую (неконтрастную) текстуру или нейтральный фон.</a:t>
            </a:r>
          </a:p>
          <a:p>
            <a:endParaRPr lang="ru-RU" dirty="0"/>
          </a:p>
        </p:txBody>
      </p:sp>
      <p:pic>
        <p:nvPicPr>
          <p:cNvPr id="4" name="Picture 2" descr="D:\Всякая всячина\Картинки_медицина\logo.png"/>
          <p:cNvPicPr>
            <a:picLocks noChangeAspect="1" noChangeArrowheads="1"/>
          </p:cNvPicPr>
          <p:nvPr/>
        </p:nvPicPr>
        <p:blipFill>
          <a:blip r:embed="rId3" cstate="print">
            <a:lum bright="23000" contrast="17000"/>
          </a:blip>
          <a:srcRect/>
          <a:stretch>
            <a:fillRect/>
          </a:stretch>
        </p:blipFill>
        <p:spPr bwMode="auto">
          <a:xfrm>
            <a:off x="251520" y="476672"/>
            <a:ext cx="596069" cy="936104"/>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a:solidFill>
            <a:schemeClr val="tx2">
              <a:lumMod val="75000"/>
            </a:schemeClr>
          </a:solidFill>
        </p:spPr>
        <p:txBody>
          <a:bodyPr>
            <a:normAutofit/>
          </a:bodyPr>
          <a:lstStyle/>
          <a:p>
            <a:r>
              <a:rPr lang="ru-RU" sz="3600" dirty="0" smtClean="0">
                <a:solidFill>
                  <a:schemeClr val="accent6">
                    <a:lumMod val="20000"/>
                    <a:lumOff val="80000"/>
                  </a:schemeClr>
                </a:solidFill>
                <a:latin typeface="Times New Roman" pitchFamily="18" charset="0"/>
                <a:cs typeface="Times New Roman" pitchFamily="18" charset="0"/>
              </a:rPr>
              <a:t>Влияние фона на восприятие </a:t>
            </a:r>
            <a:endParaRPr lang="ru-RU" sz="3600" dirty="0">
              <a:solidFill>
                <a:schemeClr val="accent6">
                  <a:lumMod val="20000"/>
                  <a:lumOff val="80000"/>
                </a:schemeClr>
              </a:solidFill>
              <a:latin typeface="Times New Roman" pitchFamily="18" charset="0"/>
              <a:cs typeface="Times New Roman" pitchFamily="18" charset="0"/>
            </a:endParaRPr>
          </a:p>
        </p:txBody>
      </p:sp>
      <p:pic>
        <p:nvPicPr>
          <p:cNvPr id="3" name="Picture 2" descr="D:\mydocs\Desktop\-4-728с.jpg"/>
          <p:cNvPicPr>
            <a:picLocks noChangeAspect="1" noChangeArrowheads="1"/>
          </p:cNvPicPr>
          <p:nvPr/>
        </p:nvPicPr>
        <p:blipFill>
          <a:blip r:embed="rId2" cstate="print"/>
          <a:srcRect/>
          <a:stretch>
            <a:fillRect/>
          </a:stretch>
        </p:blipFill>
        <p:spPr bwMode="auto">
          <a:xfrm>
            <a:off x="514837" y="1714488"/>
            <a:ext cx="8083883" cy="435771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354162"/>
          </a:xfrm>
          <a:solidFill>
            <a:schemeClr val="tx2">
              <a:lumMod val="75000"/>
            </a:schemeClr>
          </a:solidFill>
        </p:spPr>
        <p:txBody>
          <a:bodyPr>
            <a:noAutofit/>
          </a:bodyPr>
          <a:lstStyle/>
          <a:p>
            <a:r>
              <a:rPr lang="ru-RU" sz="3600" dirty="0" smtClean="0"/>
              <a:t/>
            </a:r>
            <a:br>
              <a:rPr lang="ru-RU" sz="3600" dirty="0" smtClean="0"/>
            </a:br>
            <a:r>
              <a:rPr lang="ru-RU" sz="3600" dirty="0" smtClean="0"/>
              <a:t/>
            </a:r>
            <a:br>
              <a:rPr lang="ru-RU" sz="3600" dirty="0" smtClean="0"/>
            </a:br>
            <a:r>
              <a:rPr lang="ru-RU" sz="3600" dirty="0" smtClean="0">
                <a:solidFill>
                  <a:schemeClr val="accent6">
                    <a:lumMod val="20000"/>
                    <a:lumOff val="80000"/>
                  </a:schemeClr>
                </a:solidFill>
                <a:latin typeface="Times New Roman" pitchFamily="18" charset="0"/>
                <a:cs typeface="Times New Roman" pitchFamily="18" charset="0"/>
              </a:rPr>
              <a:t>Правила </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           использования текстовой информации</a:t>
            </a:r>
            <a:r>
              <a:rPr lang="ru-RU" sz="3600" dirty="0" smtClean="0"/>
              <a:t/>
            </a:r>
            <a:br>
              <a:rPr lang="ru-RU" sz="3600" dirty="0" smtClean="0"/>
            </a:br>
            <a:r>
              <a:rPr lang="ru-RU" sz="3600" dirty="0" smtClean="0">
                <a:solidFill>
                  <a:schemeClr val="accent6">
                    <a:lumMod val="20000"/>
                    <a:lumOff val="80000"/>
                  </a:schemeClr>
                </a:solidFill>
                <a:latin typeface="Times New Roman" pitchFamily="18" charset="0"/>
                <a:cs typeface="Times New Roman" pitchFamily="18" charset="0"/>
              </a:rPr>
              <a:t/>
            </a:r>
            <a:br>
              <a:rPr lang="ru-RU" sz="3600" dirty="0" smtClean="0">
                <a:solidFill>
                  <a:schemeClr val="accent6">
                    <a:lumMod val="20000"/>
                    <a:lumOff val="80000"/>
                  </a:schemeClr>
                </a:solidFill>
                <a:latin typeface="Times New Roman" pitchFamily="18" charset="0"/>
                <a:cs typeface="Times New Roman" pitchFamily="18" charset="0"/>
              </a:rPr>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pPr>
              <a:buNone/>
            </a:pPr>
            <a:r>
              <a:rPr lang="ru-RU" dirty="0" smtClean="0"/>
              <a:t> </a:t>
            </a:r>
          </a:p>
          <a:p>
            <a:pPr>
              <a:buNone/>
            </a:pPr>
            <a:r>
              <a:rPr lang="ru-RU" sz="4100" b="1" dirty="0" smtClean="0">
                <a:solidFill>
                  <a:srgbClr val="C00000"/>
                </a:solidFill>
                <a:latin typeface="Times New Roman" pitchFamily="18" charset="0"/>
                <a:cs typeface="Times New Roman" pitchFamily="18" charset="0"/>
              </a:rPr>
              <a:t>Не рекомендуется:</a:t>
            </a:r>
          </a:p>
          <a:p>
            <a:pPr>
              <a:buFont typeface="Wingdings" pitchFamily="2" charset="2"/>
              <a:buChar char="§"/>
            </a:pPr>
            <a:r>
              <a:rPr lang="ru-RU" dirty="0" smtClean="0">
                <a:solidFill>
                  <a:srgbClr val="C00000"/>
                </a:solidFill>
                <a:latin typeface="Times New Roman" pitchFamily="18" charset="0"/>
                <a:cs typeface="Times New Roman" pitchFamily="18" charset="0"/>
              </a:rPr>
              <a:t>перегружать</a:t>
            </a:r>
            <a:r>
              <a:rPr lang="ru-RU" dirty="0" smtClean="0">
                <a:solidFill>
                  <a:schemeClr val="tx2">
                    <a:lumMod val="75000"/>
                  </a:schemeClr>
                </a:solidFill>
                <a:latin typeface="Times New Roman" pitchFamily="18" charset="0"/>
                <a:cs typeface="Times New Roman" pitchFamily="18" charset="0"/>
              </a:rPr>
              <a:t> слайд текстовой информацией;</a:t>
            </a:r>
          </a:p>
          <a:p>
            <a:pPr>
              <a:buFont typeface="Wingdings" pitchFamily="2" charset="2"/>
              <a:buChar char="§"/>
            </a:pPr>
            <a:r>
              <a:rPr lang="ru-RU" dirty="0" smtClean="0">
                <a:solidFill>
                  <a:schemeClr val="tx2">
                    <a:lumMod val="75000"/>
                  </a:schemeClr>
                </a:solidFill>
                <a:latin typeface="Times New Roman" pitchFamily="18" charset="0"/>
                <a:cs typeface="Times New Roman" pitchFamily="18" charset="0"/>
              </a:rPr>
              <a:t>в нумерованных и маркированных списках использовать уровень вложения </a:t>
            </a:r>
            <a:r>
              <a:rPr lang="ru-RU" dirty="0" smtClean="0">
                <a:solidFill>
                  <a:srgbClr val="C00000"/>
                </a:solidFill>
                <a:latin typeface="Times New Roman" pitchFamily="18" charset="0"/>
                <a:cs typeface="Times New Roman" pitchFamily="18" charset="0"/>
              </a:rPr>
              <a:t>глубже двух</a:t>
            </a:r>
            <a:r>
              <a:rPr lang="ru-RU" dirty="0" smtClean="0">
                <a:solidFill>
                  <a:schemeClr val="tx2">
                    <a:lumMod val="75000"/>
                  </a:schemeClr>
                </a:solidFill>
                <a:latin typeface="Times New Roman" pitchFamily="18" charset="0"/>
                <a:cs typeface="Times New Roman" pitchFamily="18" charset="0"/>
              </a:rPr>
              <a:t>;</a:t>
            </a:r>
          </a:p>
          <a:p>
            <a:pPr>
              <a:buFont typeface="Wingdings" pitchFamily="2" charset="2"/>
              <a:buChar char="§"/>
            </a:pPr>
            <a:r>
              <a:rPr lang="ru-RU" dirty="0" smtClean="0">
                <a:solidFill>
                  <a:schemeClr val="tx2">
                    <a:lumMod val="75000"/>
                  </a:schemeClr>
                </a:solidFill>
                <a:latin typeface="Times New Roman" pitchFamily="18" charset="0"/>
                <a:cs typeface="Times New Roman" pitchFamily="18" charset="0"/>
              </a:rPr>
              <a:t>использовать </a:t>
            </a:r>
            <a:r>
              <a:rPr lang="ru-RU" dirty="0" smtClean="0">
                <a:solidFill>
                  <a:srgbClr val="C00000"/>
                </a:solidFill>
                <a:latin typeface="Times New Roman" pitchFamily="18" charset="0"/>
                <a:cs typeface="Times New Roman" pitchFamily="18" charset="0"/>
              </a:rPr>
              <a:t>переносы слов</a:t>
            </a:r>
            <a:r>
              <a:rPr lang="ru-RU" dirty="0" smtClean="0">
                <a:solidFill>
                  <a:schemeClr val="tx2">
                    <a:lumMod val="75000"/>
                  </a:schemeClr>
                </a:solidFill>
                <a:latin typeface="Times New Roman" pitchFamily="18" charset="0"/>
                <a:cs typeface="Times New Roman" pitchFamily="18" charset="0"/>
              </a:rPr>
              <a:t>;</a:t>
            </a:r>
          </a:p>
          <a:p>
            <a:pPr>
              <a:buFont typeface="Wingdings" pitchFamily="2" charset="2"/>
              <a:buChar char="§"/>
            </a:pPr>
            <a:r>
              <a:rPr lang="ru-RU" dirty="0" smtClean="0">
                <a:solidFill>
                  <a:schemeClr val="tx2">
                    <a:lumMod val="75000"/>
                  </a:schemeClr>
                </a:solidFill>
                <a:latin typeface="Times New Roman" pitchFamily="18" charset="0"/>
                <a:cs typeface="Times New Roman" pitchFamily="18" charset="0"/>
              </a:rPr>
              <a:t>использовать </a:t>
            </a:r>
            <a:r>
              <a:rPr lang="ru-RU" dirty="0" smtClean="0">
                <a:solidFill>
                  <a:srgbClr val="C00000"/>
                </a:solidFill>
                <a:latin typeface="Times New Roman" pitchFamily="18" charset="0"/>
                <a:cs typeface="Times New Roman" pitchFamily="18" charset="0"/>
              </a:rPr>
              <a:t>наклонное и вертикальное </a:t>
            </a:r>
            <a:r>
              <a:rPr lang="ru-RU" dirty="0" smtClean="0">
                <a:solidFill>
                  <a:schemeClr val="tx2">
                    <a:lumMod val="75000"/>
                  </a:schemeClr>
                </a:solidFill>
                <a:latin typeface="Times New Roman" pitchFamily="18" charset="0"/>
                <a:cs typeface="Times New Roman" pitchFamily="18" charset="0"/>
              </a:rPr>
              <a:t>расположение подписей и текстовых блоков;</a:t>
            </a: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251520" y="548680"/>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354162"/>
          </a:xfrm>
          <a:solidFill>
            <a:schemeClr val="tx2">
              <a:lumMod val="75000"/>
            </a:schemeClr>
          </a:solidFill>
        </p:spPr>
        <p:txBody>
          <a:bodyPr>
            <a:normAutofit fontScale="90000"/>
          </a:bodyPr>
          <a:lstStyle/>
          <a:p>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Презентация </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должна иметь следующую  структуру:</a:t>
            </a:r>
            <a:br>
              <a:rPr lang="ru-RU" sz="3600" dirty="0" smtClean="0">
                <a:solidFill>
                  <a:schemeClr val="accent6">
                    <a:lumMod val="20000"/>
                    <a:lumOff val="80000"/>
                  </a:schemeClr>
                </a:solidFill>
                <a:latin typeface="Times New Roman" pitchFamily="18" charset="0"/>
                <a:cs typeface="Times New Roman" pitchFamily="18" charset="0"/>
              </a:rPr>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23528" y="1844824"/>
            <a:ext cx="8640960" cy="3816424"/>
          </a:xfrm>
          <a:solidFill>
            <a:schemeClr val="accent1">
              <a:lumMod val="20000"/>
              <a:lumOff val="80000"/>
            </a:schemeClr>
          </a:solidFill>
        </p:spPr>
        <p:txBody>
          <a:bodyPr>
            <a:normAutofit fontScale="55000" lnSpcReduction="20000"/>
          </a:bodyPr>
          <a:lstStyle/>
          <a:p>
            <a:pPr algn="just">
              <a:buFont typeface="Wingdings" pitchFamily="2" charset="2"/>
              <a:buChar char="§"/>
            </a:pPr>
            <a:r>
              <a:rPr lang="ru-RU" sz="4500" dirty="0" smtClean="0">
                <a:solidFill>
                  <a:srgbClr val="C00000"/>
                </a:solidFill>
                <a:latin typeface="Times New Roman" pitchFamily="18" charset="0"/>
                <a:cs typeface="Times New Roman" pitchFamily="18" charset="0"/>
              </a:rPr>
              <a:t>Титульный слайд</a:t>
            </a:r>
            <a:r>
              <a:rPr lang="ru-RU" sz="4500" dirty="0" smtClean="0">
                <a:solidFill>
                  <a:schemeClr val="tx2">
                    <a:lumMod val="75000"/>
                  </a:schemeClr>
                </a:solidFill>
                <a:latin typeface="Times New Roman" pitchFamily="18" charset="0"/>
                <a:cs typeface="Times New Roman" pitchFamily="18" charset="0"/>
              </a:rPr>
              <a:t> включает в себя наименование образовательной организации, тему, основные сведения об авторе (авторском коллективе), название учебной дисциплины, МДК, год создания.</a:t>
            </a:r>
            <a:r>
              <a:rPr lang="ru-RU" sz="4500" i="1" dirty="0" smtClean="0">
                <a:solidFill>
                  <a:schemeClr val="tx2">
                    <a:lumMod val="75000"/>
                  </a:schemeClr>
                </a:solidFill>
                <a:latin typeface="Times New Roman" pitchFamily="18" charset="0"/>
                <a:cs typeface="Times New Roman" pitchFamily="18" charset="0"/>
              </a:rPr>
              <a:t> </a:t>
            </a:r>
            <a:endParaRPr lang="ru-RU" sz="4500" dirty="0" smtClean="0">
              <a:solidFill>
                <a:schemeClr val="tx2">
                  <a:lumMod val="75000"/>
                </a:schemeClr>
              </a:solidFill>
              <a:latin typeface="Times New Roman" pitchFamily="18" charset="0"/>
              <a:cs typeface="Times New Roman" pitchFamily="18" charset="0"/>
            </a:endParaRPr>
          </a:p>
          <a:p>
            <a:pPr algn="just">
              <a:buFont typeface="Wingdings" pitchFamily="2" charset="2"/>
              <a:buChar char="§"/>
            </a:pPr>
            <a:r>
              <a:rPr lang="ru-RU" sz="4500" dirty="0" smtClean="0">
                <a:solidFill>
                  <a:srgbClr val="C00000"/>
                </a:solidFill>
                <a:latin typeface="Times New Roman" pitchFamily="18" charset="0"/>
                <a:cs typeface="Times New Roman" pitchFamily="18" charset="0"/>
              </a:rPr>
              <a:t>Содержание</a:t>
            </a:r>
            <a:r>
              <a:rPr lang="ru-RU" sz="4500" dirty="0" smtClean="0">
                <a:solidFill>
                  <a:schemeClr val="tx2">
                    <a:lumMod val="75000"/>
                  </a:schemeClr>
                </a:solidFill>
                <a:latin typeface="Times New Roman" pitchFamily="18" charset="0"/>
                <a:cs typeface="Times New Roman" pitchFamily="18" charset="0"/>
              </a:rPr>
              <a:t> включает перечень рассматриваемых вопросов, где представлены основные этапы (моменты) презентации.</a:t>
            </a:r>
            <a:r>
              <a:rPr lang="ru-RU" sz="4500" i="1" dirty="0" smtClean="0">
                <a:solidFill>
                  <a:schemeClr val="tx2">
                    <a:lumMod val="75000"/>
                  </a:schemeClr>
                </a:solidFill>
                <a:latin typeface="Times New Roman" pitchFamily="18" charset="0"/>
                <a:cs typeface="Times New Roman" pitchFamily="18" charset="0"/>
              </a:rPr>
              <a:t> </a:t>
            </a:r>
            <a:endParaRPr lang="ru-RU" sz="4500" dirty="0" smtClean="0">
              <a:solidFill>
                <a:schemeClr val="tx2">
                  <a:lumMod val="75000"/>
                </a:schemeClr>
              </a:solidFill>
              <a:latin typeface="Times New Roman" pitchFamily="18" charset="0"/>
              <a:cs typeface="Times New Roman" pitchFamily="18" charset="0"/>
            </a:endParaRPr>
          </a:p>
          <a:p>
            <a:pPr algn="just">
              <a:buFont typeface="Wingdings" pitchFamily="2" charset="2"/>
              <a:buChar char="§"/>
            </a:pPr>
            <a:r>
              <a:rPr lang="ru-RU" sz="4500" dirty="0" smtClean="0">
                <a:solidFill>
                  <a:srgbClr val="C00000"/>
                </a:solidFill>
                <a:latin typeface="Times New Roman" pitchFamily="18" charset="0"/>
                <a:cs typeface="Times New Roman" pitchFamily="18" charset="0"/>
              </a:rPr>
              <a:t>Введение</a:t>
            </a:r>
            <a:r>
              <a:rPr lang="ru-RU" sz="4500" dirty="0" smtClean="0">
                <a:solidFill>
                  <a:schemeClr val="tx2">
                    <a:lumMod val="75000"/>
                  </a:schemeClr>
                </a:solidFill>
                <a:latin typeface="Times New Roman" pitchFamily="18" charset="0"/>
                <a:cs typeface="Times New Roman" pitchFamily="18" charset="0"/>
              </a:rPr>
              <a:t> должно содержать цели изучения темы или цели проекта</a:t>
            </a:r>
          </a:p>
          <a:p>
            <a:pPr algn="just">
              <a:buFont typeface="Wingdings" pitchFamily="2" charset="2"/>
              <a:buChar char="§"/>
            </a:pPr>
            <a:r>
              <a:rPr lang="ru-RU" sz="4500" dirty="0" smtClean="0">
                <a:solidFill>
                  <a:srgbClr val="C00000"/>
                </a:solidFill>
                <a:latin typeface="Times New Roman" pitchFamily="18" charset="0"/>
                <a:cs typeface="Times New Roman" pitchFamily="18" charset="0"/>
              </a:rPr>
              <a:t>Изложение содержания</a:t>
            </a:r>
            <a:r>
              <a:rPr lang="ru-RU" sz="4500" dirty="0" smtClean="0">
                <a:solidFill>
                  <a:schemeClr val="tx2">
                    <a:lumMod val="75000"/>
                  </a:schemeClr>
                </a:solidFill>
                <a:latin typeface="Times New Roman" pitchFamily="18" charset="0"/>
                <a:cs typeface="Times New Roman" pitchFamily="18" charset="0"/>
              </a:rPr>
              <a:t> материала в виде текста, рисунков, таблиц, графиков и т.п. </a:t>
            </a:r>
          </a:p>
          <a:p>
            <a:pPr algn="just"/>
            <a:endParaRPr lang="ru-RU" sz="4000" dirty="0" smtClean="0">
              <a:solidFill>
                <a:schemeClr val="tx2">
                  <a:lumMod val="75000"/>
                </a:schemeClr>
              </a:solidFill>
              <a:latin typeface="Times New Roman" pitchFamily="18" charset="0"/>
              <a:cs typeface="Times New Roman" pitchFamily="18" charset="0"/>
            </a:endParaRPr>
          </a:p>
          <a:p>
            <a:pPr algn="just"/>
            <a:endParaRPr lang="ru-RU" dirty="0" smtClean="0">
              <a:solidFill>
                <a:schemeClr val="tx2">
                  <a:lumMod val="75000"/>
                </a:schemeClr>
              </a:solidFill>
              <a:latin typeface="Times New Roman" pitchFamily="18" charset="0"/>
              <a:cs typeface="Times New Roman" pitchFamily="18" charset="0"/>
            </a:endParaRPr>
          </a:p>
          <a:p>
            <a:endParaRPr lang="ru-RU" dirty="0"/>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179512" y="404664"/>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354162"/>
          </a:xfrm>
          <a:solidFill>
            <a:schemeClr val="tx2">
              <a:lumMod val="75000"/>
            </a:schemeClr>
          </a:solidFill>
        </p:spPr>
        <p:txBody>
          <a:bodyPr>
            <a:noAutofit/>
          </a:bodyPr>
          <a:lstStyle/>
          <a:p>
            <a:r>
              <a:rPr lang="ru-RU" sz="3600" dirty="0" smtClean="0"/>
              <a:t/>
            </a:r>
            <a:br>
              <a:rPr lang="ru-RU" sz="3600" dirty="0" smtClean="0"/>
            </a:br>
            <a:r>
              <a:rPr lang="ru-RU" sz="3600" dirty="0" smtClean="0">
                <a:solidFill>
                  <a:schemeClr val="accent6">
                    <a:lumMod val="20000"/>
                    <a:lumOff val="80000"/>
                  </a:schemeClr>
                </a:solidFill>
                <a:latin typeface="Times New Roman" pitchFamily="18" charset="0"/>
                <a:cs typeface="Times New Roman" pitchFamily="18" charset="0"/>
              </a:rPr>
              <a:t> Правила </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           использования текстовой информации </a:t>
            </a:r>
            <a:br>
              <a:rPr lang="ru-RU" sz="3600" dirty="0" smtClean="0">
                <a:solidFill>
                  <a:schemeClr val="accent6">
                    <a:lumMod val="20000"/>
                    <a:lumOff val="80000"/>
                  </a:schemeClr>
                </a:solidFill>
                <a:latin typeface="Times New Roman" pitchFamily="18" charset="0"/>
                <a:cs typeface="Times New Roman" pitchFamily="18" charset="0"/>
              </a:rPr>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1772816"/>
            <a:ext cx="8712968" cy="4728018"/>
          </a:xfrm>
        </p:spPr>
        <p:txBody>
          <a:bodyPr>
            <a:normAutofit fontScale="40000" lnSpcReduction="20000"/>
          </a:bodyPr>
          <a:lstStyle/>
          <a:p>
            <a:pPr lvl="0">
              <a:buFont typeface="Wingdings" pitchFamily="2" charset="2"/>
              <a:buChar char="§"/>
            </a:pPr>
            <a:endParaRPr lang="ru-RU" sz="1300" dirty="0" smtClean="0">
              <a:solidFill>
                <a:schemeClr val="tx2">
                  <a:lumMod val="75000"/>
                </a:schemeClr>
              </a:solidFill>
              <a:latin typeface="Times New Roman" pitchFamily="18" charset="0"/>
              <a:cs typeface="Times New Roman" pitchFamily="18" charset="0"/>
            </a:endParaRPr>
          </a:p>
          <a:p>
            <a:pPr algn="just">
              <a:buNone/>
            </a:pPr>
            <a:r>
              <a:rPr lang="ru-RU" sz="5900" b="1" dirty="0" smtClean="0">
                <a:solidFill>
                  <a:srgbClr val="C00000"/>
                </a:solidFill>
                <a:latin typeface="Times New Roman" pitchFamily="18" charset="0"/>
                <a:cs typeface="Times New Roman" pitchFamily="18" charset="0"/>
              </a:rPr>
              <a:t>Рекомендуется:</a:t>
            </a:r>
          </a:p>
          <a:p>
            <a:pPr algn="just">
              <a:buFont typeface="Wingdings" pitchFamily="2" charset="2"/>
              <a:buChar char="§"/>
            </a:pPr>
            <a:r>
              <a:rPr lang="ru-RU" sz="6000" dirty="0" smtClean="0">
                <a:solidFill>
                  <a:schemeClr val="tx2">
                    <a:lumMod val="75000"/>
                  </a:schemeClr>
                </a:solidFill>
                <a:latin typeface="Times New Roman" pitchFamily="18" charset="0"/>
                <a:cs typeface="Times New Roman" pitchFamily="18" charset="0"/>
              </a:rPr>
              <a:t>сжатость и краткость изложения;</a:t>
            </a:r>
          </a:p>
          <a:p>
            <a:pPr algn="just">
              <a:buFont typeface="Wingdings" pitchFamily="2" charset="2"/>
              <a:buChar char="§"/>
            </a:pPr>
            <a:r>
              <a:rPr lang="ru-RU" sz="6000" dirty="0" smtClean="0">
                <a:solidFill>
                  <a:schemeClr val="tx2">
                    <a:lumMod val="75000"/>
                  </a:schemeClr>
                </a:solidFill>
                <a:latin typeface="Times New Roman" pitchFamily="18" charset="0"/>
                <a:cs typeface="Times New Roman" pitchFamily="18" charset="0"/>
              </a:rPr>
              <a:t>использование коротких слов и предложений;</a:t>
            </a:r>
          </a:p>
          <a:p>
            <a:pPr algn="just">
              <a:buFont typeface="Wingdings" pitchFamily="2" charset="2"/>
              <a:buChar char="§"/>
            </a:pPr>
            <a:r>
              <a:rPr lang="ru-RU" sz="6000" dirty="0" smtClean="0">
                <a:solidFill>
                  <a:schemeClr val="tx2">
                    <a:lumMod val="75000"/>
                  </a:schemeClr>
                </a:solidFill>
                <a:latin typeface="Times New Roman" pitchFamily="18" charset="0"/>
                <a:cs typeface="Times New Roman" pitchFamily="18" charset="0"/>
              </a:rPr>
              <a:t>использование нумерованных и маркированных списков вместо сплошного текста;</a:t>
            </a:r>
          </a:p>
          <a:p>
            <a:pPr algn="just">
              <a:buFont typeface="Wingdings" pitchFamily="2" charset="2"/>
              <a:buChar char="§"/>
            </a:pPr>
            <a:r>
              <a:rPr lang="ru-RU" sz="6000" dirty="0" smtClean="0">
                <a:solidFill>
                  <a:schemeClr val="tx2">
                    <a:lumMod val="75000"/>
                  </a:schemeClr>
                </a:solidFill>
                <a:latin typeface="Times New Roman" pitchFamily="18" charset="0"/>
                <a:cs typeface="Times New Roman" pitchFamily="18" charset="0"/>
              </a:rPr>
              <a:t>тщательное выравнивание текста, буквиц, маркеров, списков;</a:t>
            </a:r>
          </a:p>
          <a:p>
            <a:pPr algn="just">
              <a:buFont typeface="Wingdings" pitchFamily="2" charset="2"/>
              <a:buChar char="§"/>
            </a:pPr>
            <a:r>
              <a:rPr lang="ru-RU" sz="6000" dirty="0" smtClean="0">
                <a:solidFill>
                  <a:schemeClr val="tx2">
                    <a:lumMod val="75000"/>
                  </a:schemeClr>
                </a:solidFill>
                <a:latin typeface="Times New Roman" pitchFamily="18" charset="0"/>
                <a:cs typeface="Times New Roman" pitchFamily="18" charset="0"/>
              </a:rPr>
              <a:t>горизонтальное расположение текстовой информации, в т.ч. и в таблицах;</a:t>
            </a:r>
          </a:p>
          <a:p>
            <a:pPr algn="just">
              <a:buFont typeface="Wingdings" pitchFamily="2" charset="2"/>
              <a:buChar char="§"/>
            </a:pPr>
            <a:r>
              <a:rPr lang="ru-RU" sz="6000" dirty="0" smtClean="0">
                <a:solidFill>
                  <a:schemeClr val="tx2">
                    <a:lumMod val="75000"/>
                  </a:schemeClr>
                </a:solidFill>
                <a:latin typeface="Times New Roman" pitchFamily="18" charset="0"/>
                <a:cs typeface="Times New Roman" pitchFamily="18" charset="0"/>
              </a:rPr>
              <a:t>основную идею абзаца располагать в самом начале — в первой строке абзаца;</a:t>
            </a:r>
          </a:p>
          <a:p>
            <a:pPr algn="just">
              <a:buFont typeface="Wingdings" pitchFamily="2" charset="2"/>
              <a:buChar char="§"/>
            </a:pPr>
            <a:r>
              <a:rPr lang="ru-RU" sz="6000" dirty="0" smtClean="0">
                <a:solidFill>
                  <a:schemeClr val="tx2">
                    <a:lumMod val="75000"/>
                  </a:schemeClr>
                </a:solidFill>
                <a:latin typeface="Times New Roman" pitchFamily="18" charset="0"/>
                <a:cs typeface="Times New Roman" pitchFamily="18" charset="0"/>
              </a:rPr>
              <a:t>идеально, если на слайде только заголовок, изображение (фотография, рисунок, диаграмма, схема, таблица и т.п.) и подпись к ней.</a:t>
            </a:r>
            <a:endParaRPr lang="ru-RU" sz="6000" dirty="0">
              <a:solidFill>
                <a:schemeClr val="tx2">
                  <a:lumMod val="75000"/>
                </a:schemeClr>
              </a:solidFill>
              <a:latin typeface="Times New Roman" pitchFamily="18" charset="0"/>
              <a:cs typeface="Times New Roman" pitchFamily="18" charset="0"/>
            </a:endParaRP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395536" y="548680"/>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654032"/>
          </a:xfrm>
        </p:spPr>
        <p:txBody>
          <a:bodyPr>
            <a:normAutofit fontScale="90000"/>
          </a:bodyPr>
          <a:lstStyle/>
          <a:p>
            <a:r>
              <a:rPr lang="ru-RU" b="1" dirty="0" smtClean="0">
                <a:solidFill>
                  <a:schemeClr val="tx2">
                    <a:lumMod val="75000"/>
                  </a:schemeClr>
                </a:solidFill>
                <a:latin typeface="Times New Roman" pitchFamily="18" charset="0"/>
                <a:cs typeface="Times New Roman" pitchFamily="18" charset="0"/>
              </a:rPr>
              <a:t>Классификация методов</a:t>
            </a:r>
            <a:endParaRPr lang="ru-RU" b="1" dirty="0">
              <a:solidFill>
                <a:schemeClr val="tx2">
                  <a:lumMod val="75000"/>
                </a:schemeClr>
              </a:solidFill>
              <a:latin typeface="Times New Roman" pitchFamily="18" charset="0"/>
              <a:cs typeface="Times New Roman" pitchFamily="18" charset="0"/>
            </a:endParaRPr>
          </a:p>
        </p:txBody>
      </p:sp>
      <p:graphicFrame>
        <p:nvGraphicFramePr>
          <p:cNvPr id="3" name="Схема 2"/>
          <p:cNvGraphicFramePr/>
          <p:nvPr/>
        </p:nvGraphicFramePr>
        <p:xfrm>
          <a:off x="428596" y="714356"/>
          <a:ext cx="8286808"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354162"/>
          </a:xfrm>
          <a:solidFill>
            <a:schemeClr val="tx2">
              <a:lumMod val="75000"/>
            </a:schemeClr>
          </a:solidFill>
        </p:spPr>
        <p:txBody>
          <a:bodyPr>
            <a:noAutofit/>
          </a:bodyPr>
          <a:lstStyle/>
          <a:p>
            <a:r>
              <a:rPr lang="ru-RU" sz="3600" dirty="0" smtClean="0"/>
              <a:t/>
            </a:r>
            <a:br>
              <a:rPr lang="ru-RU" sz="3600" dirty="0" smtClean="0"/>
            </a:br>
            <a:r>
              <a:rPr lang="ru-RU" sz="3600" dirty="0" smtClean="0">
                <a:solidFill>
                  <a:schemeClr val="accent6">
                    <a:lumMod val="20000"/>
                    <a:lumOff val="80000"/>
                  </a:schemeClr>
                </a:solidFill>
                <a:latin typeface="Times New Roman" pitchFamily="18" charset="0"/>
                <a:cs typeface="Times New Roman" pitchFamily="18" charset="0"/>
              </a:rPr>
              <a:t>Правила использования шрифтов</a:t>
            </a:r>
            <a:br>
              <a:rPr lang="ru-RU" sz="3600" dirty="0" smtClean="0">
                <a:solidFill>
                  <a:schemeClr val="accent6">
                    <a:lumMod val="20000"/>
                    <a:lumOff val="80000"/>
                  </a:schemeClr>
                </a:solidFill>
                <a:latin typeface="Times New Roman" pitchFamily="18" charset="0"/>
                <a:cs typeface="Times New Roman" pitchFamily="18" charset="0"/>
              </a:rPr>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1484784"/>
            <a:ext cx="8712968" cy="2515720"/>
          </a:xfrm>
        </p:spPr>
        <p:txBody>
          <a:bodyPr>
            <a:normAutofit fontScale="25000" lnSpcReduction="20000"/>
          </a:bodyPr>
          <a:lstStyle/>
          <a:p>
            <a:pPr>
              <a:buNone/>
            </a:pPr>
            <a:endParaRPr lang="ru-RU" dirty="0" smtClean="0"/>
          </a:p>
          <a:p>
            <a:pPr>
              <a:buFont typeface="Wingdings" pitchFamily="2" charset="2"/>
              <a:buChar char="§"/>
            </a:pPr>
            <a:r>
              <a:rPr lang="ru-RU" sz="8000" dirty="0" smtClean="0">
                <a:solidFill>
                  <a:schemeClr val="tx2">
                    <a:lumMod val="75000"/>
                  </a:schemeClr>
                </a:solidFill>
                <a:latin typeface="Times New Roman" pitchFamily="18" charset="0"/>
                <a:cs typeface="Times New Roman" pitchFamily="18" charset="0"/>
              </a:rPr>
              <a:t>Не рекомендуется </a:t>
            </a:r>
            <a:r>
              <a:rPr lang="ru-RU" sz="8000" dirty="0" smtClean="0">
                <a:solidFill>
                  <a:srgbClr val="C00000"/>
                </a:solidFill>
                <a:latin typeface="Times New Roman" pitchFamily="18" charset="0"/>
                <a:cs typeface="Times New Roman" pitchFamily="18" charset="0"/>
              </a:rPr>
              <a:t>смешивать разные типы шрифтов</a:t>
            </a:r>
            <a:r>
              <a:rPr lang="ru-RU" sz="8000" dirty="0" smtClean="0">
                <a:solidFill>
                  <a:schemeClr val="tx2">
                    <a:lumMod val="75000"/>
                  </a:schemeClr>
                </a:solidFill>
                <a:latin typeface="Times New Roman" pitchFamily="18" charset="0"/>
                <a:cs typeface="Times New Roman" pitchFamily="18" charset="0"/>
              </a:rPr>
              <a:t> в одной презентации.</a:t>
            </a:r>
          </a:p>
          <a:p>
            <a:pPr>
              <a:buFont typeface="Wingdings" pitchFamily="2" charset="2"/>
              <a:buChar char="§"/>
            </a:pPr>
            <a:r>
              <a:rPr lang="ru-RU" sz="8000" dirty="0" smtClean="0">
                <a:solidFill>
                  <a:schemeClr val="tx2">
                    <a:lumMod val="75000"/>
                  </a:schemeClr>
                </a:solidFill>
                <a:latin typeface="Times New Roman" pitchFamily="18" charset="0"/>
                <a:cs typeface="Times New Roman" pitchFamily="18" charset="0"/>
              </a:rPr>
              <a:t>Учитывая, что гладкие (плакатные) шрифты, т.е. шрифты без засечек (типа </a:t>
            </a:r>
            <a:r>
              <a:rPr lang="ru-RU" sz="8000" dirty="0" err="1" smtClean="0">
                <a:solidFill>
                  <a:schemeClr val="tx2">
                    <a:lumMod val="75000"/>
                  </a:schemeClr>
                </a:solidFill>
                <a:latin typeface="Times New Roman" pitchFamily="18" charset="0"/>
                <a:cs typeface="Times New Roman" pitchFamily="18" charset="0"/>
              </a:rPr>
              <a:t>Arial</a:t>
            </a:r>
            <a:r>
              <a:rPr lang="ru-RU" sz="8000" dirty="0" smtClean="0">
                <a:solidFill>
                  <a:schemeClr val="tx2">
                    <a:lumMod val="75000"/>
                  </a:schemeClr>
                </a:solidFill>
                <a:latin typeface="Times New Roman" pitchFamily="18" charset="0"/>
                <a:cs typeface="Times New Roman" pitchFamily="18" charset="0"/>
              </a:rPr>
              <a:t>, </a:t>
            </a:r>
            <a:r>
              <a:rPr lang="ru-RU" sz="8000" dirty="0" err="1" smtClean="0">
                <a:solidFill>
                  <a:schemeClr val="tx2">
                    <a:lumMod val="75000"/>
                  </a:schemeClr>
                </a:solidFill>
                <a:latin typeface="Times New Roman" pitchFamily="18" charset="0"/>
                <a:cs typeface="Times New Roman" pitchFamily="18" charset="0"/>
              </a:rPr>
              <a:t>Tahoma</a:t>
            </a:r>
            <a:r>
              <a:rPr lang="ru-RU" sz="8000" dirty="0" smtClean="0">
                <a:solidFill>
                  <a:schemeClr val="tx2">
                    <a:lumMod val="75000"/>
                  </a:schemeClr>
                </a:solidFill>
                <a:latin typeface="Times New Roman" pitchFamily="18" charset="0"/>
                <a:cs typeface="Times New Roman" pitchFamily="18" charset="0"/>
              </a:rPr>
              <a:t>, </a:t>
            </a:r>
            <a:r>
              <a:rPr lang="ru-RU" sz="8000" dirty="0" err="1" smtClean="0">
                <a:solidFill>
                  <a:schemeClr val="tx2">
                    <a:lumMod val="75000"/>
                  </a:schemeClr>
                </a:solidFill>
                <a:latin typeface="Times New Roman" pitchFamily="18" charset="0"/>
                <a:cs typeface="Times New Roman" pitchFamily="18" charset="0"/>
              </a:rPr>
              <a:t>Verdana</a:t>
            </a:r>
            <a:r>
              <a:rPr lang="ru-RU" sz="8000" dirty="0" smtClean="0">
                <a:solidFill>
                  <a:schemeClr val="tx2">
                    <a:lumMod val="75000"/>
                  </a:schemeClr>
                </a:solidFill>
                <a:latin typeface="Times New Roman" pitchFamily="18" charset="0"/>
                <a:cs typeface="Times New Roman" pitchFamily="18" charset="0"/>
              </a:rPr>
              <a:t> и т.п.) легче читать с большого расстояния, чем шрифты с засечками (типа </a:t>
            </a:r>
            <a:r>
              <a:rPr lang="ru-RU" sz="8000" dirty="0" err="1" smtClean="0">
                <a:solidFill>
                  <a:schemeClr val="tx2">
                    <a:lumMod val="75000"/>
                  </a:schemeClr>
                </a:solidFill>
                <a:latin typeface="Times New Roman" pitchFamily="18" charset="0"/>
                <a:cs typeface="Times New Roman" pitchFamily="18" charset="0"/>
              </a:rPr>
              <a:t>Times</a:t>
            </a:r>
            <a:r>
              <a:rPr lang="ru-RU" sz="8000" dirty="0" smtClean="0">
                <a:solidFill>
                  <a:schemeClr val="tx2">
                    <a:lumMod val="75000"/>
                  </a:schemeClr>
                </a:solidFill>
                <a:latin typeface="Times New Roman" pitchFamily="18" charset="0"/>
                <a:cs typeface="Times New Roman" pitchFamily="18" charset="0"/>
              </a:rPr>
              <a:t>), то: </a:t>
            </a:r>
          </a:p>
          <a:p>
            <a:pPr lvl="1">
              <a:buFont typeface="Wingdings" pitchFamily="2" charset="2"/>
              <a:buChar char="§"/>
            </a:pPr>
            <a:r>
              <a:rPr lang="ru-RU" sz="8000" dirty="0" smtClean="0">
                <a:solidFill>
                  <a:schemeClr val="tx2">
                    <a:lumMod val="75000"/>
                  </a:schemeClr>
                </a:solidFill>
                <a:latin typeface="Times New Roman" pitchFamily="18" charset="0"/>
                <a:cs typeface="Times New Roman" pitchFamily="18" charset="0"/>
              </a:rPr>
              <a:t>для основного текста предпочтительно использовать плакатные шрифты;</a:t>
            </a:r>
          </a:p>
          <a:p>
            <a:pPr lvl="1">
              <a:buFont typeface="Wingdings" pitchFamily="2" charset="2"/>
              <a:buChar char="§"/>
            </a:pPr>
            <a:r>
              <a:rPr lang="ru-RU" sz="8000" dirty="0" smtClean="0">
                <a:solidFill>
                  <a:schemeClr val="tx2">
                    <a:lumMod val="75000"/>
                  </a:schemeClr>
                </a:solidFill>
                <a:latin typeface="Times New Roman" pitchFamily="18" charset="0"/>
                <a:cs typeface="Times New Roman" pitchFamily="18" charset="0"/>
              </a:rPr>
              <a:t>для заголовка можно использовать декоративный шрифт, если он хорошо читаем и не контрастирует с основным шрифтом.</a:t>
            </a:r>
          </a:p>
          <a:p>
            <a:pPr lvl="1">
              <a:buFont typeface="Wingdings" pitchFamily="2" charset="2"/>
              <a:buChar char="§"/>
            </a:pPr>
            <a:endParaRPr lang="ru-RU" sz="5600" dirty="0" smtClean="0">
              <a:solidFill>
                <a:schemeClr val="tx2">
                  <a:lumMod val="75000"/>
                </a:schemeClr>
              </a:solidFill>
              <a:latin typeface="Times New Roman" pitchFamily="18" charset="0"/>
              <a:cs typeface="Times New Roman" pitchFamily="18" charset="0"/>
            </a:endParaRPr>
          </a:p>
          <a:p>
            <a:pPr lvl="1">
              <a:buFont typeface="Wingdings" pitchFamily="2" charset="2"/>
              <a:buChar char="§"/>
            </a:pPr>
            <a:endParaRPr lang="ru-RU" sz="5600" dirty="0" smtClean="0">
              <a:solidFill>
                <a:schemeClr val="tx2">
                  <a:lumMod val="75000"/>
                </a:schemeClr>
              </a:solidFill>
              <a:latin typeface="Times New Roman" pitchFamily="18" charset="0"/>
              <a:cs typeface="Times New Roman" pitchFamily="18" charset="0"/>
            </a:endParaRP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395536" y="548680"/>
            <a:ext cx="596069" cy="936104"/>
          </a:xfrm>
          <a:prstGeom prst="rect">
            <a:avLst/>
          </a:prstGeom>
          <a:ln>
            <a:noFill/>
          </a:ln>
          <a:effectLst>
            <a:outerShdw blurRad="292100" dist="139700" dir="2700000" algn="tl" rotWithShape="0">
              <a:srgbClr val="333333">
                <a:alpha val="65000"/>
              </a:srgbClr>
            </a:outerShdw>
          </a:effectLst>
        </p:spPr>
      </p:pic>
      <p:pic>
        <p:nvPicPr>
          <p:cNvPr id="3077" name="Picture 5" descr="D:\mydocs\Desktop\-13-728б.jpg"/>
          <p:cNvPicPr>
            <a:picLocks noChangeAspect="1" noChangeArrowheads="1"/>
          </p:cNvPicPr>
          <p:nvPr/>
        </p:nvPicPr>
        <p:blipFill>
          <a:blip r:embed="rId3" cstate="print"/>
          <a:srcRect/>
          <a:stretch>
            <a:fillRect/>
          </a:stretch>
        </p:blipFill>
        <p:spPr bwMode="auto">
          <a:xfrm>
            <a:off x="2786050" y="4572008"/>
            <a:ext cx="3692294" cy="2021812"/>
          </a:xfrm>
          <a:prstGeom prst="rect">
            <a:avLst/>
          </a:prstGeom>
          <a:noFill/>
        </p:spPr>
      </p:pic>
      <p:sp>
        <p:nvSpPr>
          <p:cNvPr id="10" name="Прямоугольник 9"/>
          <p:cNvSpPr/>
          <p:nvPr/>
        </p:nvSpPr>
        <p:spPr>
          <a:xfrm>
            <a:off x="827584" y="6093296"/>
            <a:ext cx="300039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Times New Roman" pitchFamily="18" charset="0"/>
              <a:cs typeface="Times New Roman" pitchFamily="18" charset="0"/>
            </a:endParaRPr>
          </a:p>
        </p:txBody>
      </p:sp>
      <p:sp>
        <p:nvSpPr>
          <p:cNvPr id="11" name="Прямоугольник 10"/>
          <p:cNvSpPr/>
          <p:nvPr/>
        </p:nvSpPr>
        <p:spPr>
          <a:xfrm>
            <a:off x="2786050" y="4071942"/>
            <a:ext cx="3714776" cy="400110"/>
          </a:xfrm>
          <a:prstGeom prst="rect">
            <a:avLst/>
          </a:prstGeom>
          <a:solidFill>
            <a:schemeClr val="tx2">
              <a:lumMod val="75000"/>
            </a:schemeClr>
          </a:solidFill>
        </p:spPr>
        <p:txBody>
          <a:bodyPr wrap="square">
            <a:spAutoFit/>
          </a:bodyPr>
          <a:lstStyle/>
          <a:p>
            <a:pPr marL="742950" lvl="1" indent="-285750" algn="ctr">
              <a:spcBef>
                <a:spcPct val="20000"/>
              </a:spcBef>
            </a:pPr>
            <a:r>
              <a:rPr lang="ru-RU" sz="2000" b="1" dirty="0" smtClean="0">
                <a:solidFill>
                  <a:schemeClr val="accent6">
                    <a:lumMod val="20000"/>
                    <a:lumOff val="80000"/>
                  </a:schemeClr>
                </a:solidFill>
                <a:latin typeface="Times New Roman" pitchFamily="18" charset="0"/>
                <a:cs typeface="Times New Roman" pitchFamily="18" charset="0"/>
              </a:rPr>
              <a:t>Шрифты без засечек</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354162"/>
          </a:xfrm>
          <a:solidFill>
            <a:schemeClr val="tx2">
              <a:lumMod val="75000"/>
            </a:schemeClr>
          </a:solidFill>
        </p:spPr>
        <p:txBody>
          <a:bodyPr>
            <a:noAutofit/>
          </a:bodyPr>
          <a:lstStyle/>
          <a:p>
            <a:r>
              <a:rPr lang="ru-RU" sz="3600" dirty="0" smtClean="0"/>
              <a:t/>
            </a:r>
            <a:br>
              <a:rPr lang="ru-RU" sz="3600" dirty="0" smtClean="0"/>
            </a:br>
            <a:r>
              <a:rPr lang="ru-RU" sz="3600" dirty="0" smtClean="0">
                <a:solidFill>
                  <a:schemeClr val="accent6">
                    <a:lumMod val="20000"/>
                    <a:lumOff val="80000"/>
                  </a:schemeClr>
                </a:solidFill>
                <a:latin typeface="Times New Roman" pitchFamily="18" charset="0"/>
                <a:cs typeface="Times New Roman" pitchFamily="18" charset="0"/>
              </a:rPr>
              <a:t>Правила использования шрифтов</a:t>
            </a:r>
            <a:br>
              <a:rPr lang="ru-RU" sz="3600" dirty="0" smtClean="0">
                <a:solidFill>
                  <a:schemeClr val="accent6">
                    <a:lumMod val="20000"/>
                    <a:lumOff val="80000"/>
                  </a:schemeClr>
                </a:solidFill>
                <a:latin typeface="Times New Roman" pitchFamily="18" charset="0"/>
                <a:cs typeface="Times New Roman" pitchFamily="18" charset="0"/>
              </a:rPr>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42844" y="1643050"/>
            <a:ext cx="8856984" cy="5043510"/>
          </a:xfrm>
        </p:spPr>
        <p:txBody>
          <a:bodyPr>
            <a:normAutofit fontScale="40000" lnSpcReduction="20000"/>
          </a:bodyPr>
          <a:lstStyle/>
          <a:p>
            <a:pPr>
              <a:buNone/>
            </a:pPr>
            <a:endParaRPr lang="ru-RU" dirty="0" smtClean="0"/>
          </a:p>
          <a:p>
            <a:pPr>
              <a:spcBef>
                <a:spcPts val="200"/>
              </a:spcBef>
              <a:buFont typeface="Wingdings" pitchFamily="2" charset="2"/>
              <a:buChar char="§"/>
            </a:pPr>
            <a:r>
              <a:rPr lang="ru-RU" sz="7000" dirty="0" smtClean="0">
                <a:solidFill>
                  <a:schemeClr val="tx2">
                    <a:lumMod val="75000"/>
                  </a:schemeClr>
                </a:solidFill>
                <a:latin typeface="Times New Roman" pitchFamily="18" charset="0"/>
                <a:cs typeface="Times New Roman" pitchFamily="18" charset="0"/>
              </a:rPr>
              <a:t>Текст должен быть </a:t>
            </a:r>
            <a:r>
              <a:rPr lang="ru-RU" sz="7000" dirty="0" smtClean="0">
                <a:solidFill>
                  <a:srgbClr val="C00000"/>
                </a:solidFill>
                <a:latin typeface="Times New Roman" pitchFamily="18" charset="0"/>
                <a:cs typeface="Times New Roman" pitchFamily="18" charset="0"/>
              </a:rPr>
              <a:t>читабельным</a:t>
            </a:r>
            <a:r>
              <a:rPr lang="ru-RU" sz="7000" dirty="0" smtClean="0">
                <a:solidFill>
                  <a:schemeClr val="tx2">
                    <a:lumMod val="75000"/>
                  </a:schemeClr>
                </a:solidFill>
                <a:latin typeface="Times New Roman" pitchFamily="18" charset="0"/>
                <a:cs typeface="Times New Roman" pitchFamily="18" charset="0"/>
              </a:rPr>
              <a:t> (его должно быть легко прочитать с самого дальнего места).</a:t>
            </a:r>
          </a:p>
          <a:p>
            <a:pPr>
              <a:spcBef>
                <a:spcPts val="200"/>
              </a:spcBef>
              <a:buNone/>
            </a:pPr>
            <a:endParaRPr lang="ru-RU" sz="7000" dirty="0" smtClean="0">
              <a:solidFill>
                <a:schemeClr val="tx2">
                  <a:lumMod val="75000"/>
                </a:schemeClr>
              </a:solidFill>
              <a:latin typeface="Times New Roman" pitchFamily="18" charset="0"/>
              <a:cs typeface="Times New Roman" pitchFamily="18" charset="0"/>
            </a:endParaRPr>
          </a:p>
          <a:p>
            <a:pPr>
              <a:spcBef>
                <a:spcPts val="200"/>
              </a:spcBef>
              <a:buFont typeface="Wingdings" pitchFamily="2" charset="2"/>
              <a:buChar char="§"/>
            </a:pPr>
            <a:r>
              <a:rPr lang="ru-RU" sz="7000" dirty="0" smtClean="0">
                <a:solidFill>
                  <a:schemeClr val="tx2">
                    <a:lumMod val="75000"/>
                  </a:schemeClr>
                </a:solidFill>
                <a:latin typeface="Times New Roman" pitchFamily="18" charset="0"/>
                <a:cs typeface="Times New Roman" pitchFamily="18" charset="0"/>
              </a:rPr>
              <a:t>Рекомендуемые размеры шрифтов: </a:t>
            </a:r>
          </a:p>
          <a:p>
            <a:pPr lvl="1">
              <a:spcBef>
                <a:spcPts val="200"/>
              </a:spcBef>
              <a:buFont typeface="Wingdings" pitchFamily="2" charset="2"/>
              <a:buChar char="ü"/>
            </a:pPr>
            <a:r>
              <a:rPr lang="ru-RU" sz="7000" dirty="0" smtClean="0">
                <a:solidFill>
                  <a:schemeClr val="tx2">
                    <a:lumMod val="75000"/>
                  </a:schemeClr>
                </a:solidFill>
                <a:latin typeface="Times New Roman" pitchFamily="18" charset="0"/>
                <a:cs typeface="Times New Roman" pitchFamily="18" charset="0"/>
              </a:rPr>
              <a:t>для </a:t>
            </a:r>
            <a:r>
              <a:rPr lang="ru-RU" sz="7000" dirty="0" smtClean="0">
                <a:solidFill>
                  <a:srgbClr val="C00000"/>
                </a:solidFill>
                <a:latin typeface="Times New Roman" pitchFamily="18" charset="0"/>
                <a:cs typeface="Times New Roman" pitchFamily="18" charset="0"/>
              </a:rPr>
              <a:t>заголовков</a:t>
            </a:r>
            <a:r>
              <a:rPr lang="ru-RU" sz="7000" dirty="0" smtClean="0">
                <a:solidFill>
                  <a:schemeClr val="tx2">
                    <a:lumMod val="75000"/>
                  </a:schemeClr>
                </a:solidFill>
                <a:latin typeface="Times New Roman" pitchFamily="18" charset="0"/>
                <a:cs typeface="Times New Roman" pitchFamily="18" charset="0"/>
              </a:rPr>
              <a:t> — не менее 32 пунктов и не более 50, оптимально — </a:t>
            </a:r>
            <a:r>
              <a:rPr lang="ru-RU" sz="7000" b="1" dirty="0" smtClean="0">
                <a:solidFill>
                  <a:srgbClr val="C00000"/>
                </a:solidFill>
                <a:latin typeface="Times New Roman" pitchFamily="18" charset="0"/>
                <a:cs typeface="Times New Roman" pitchFamily="18" charset="0"/>
              </a:rPr>
              <a:t>36</a:t>
            </a:r>
            <a:r>
              <a:rPr lang="ru-RU" sz="7000" dirty="0" smtClean="0">
                <a:solidFill>
                  <a:schemeClr val="tx2">
                    <a:lumMod val="75000"/>
                  </a:schemeClr>
                </a:solidFill>
                <a:latin typeface="Times New Roman" pitchFamily="18" charset="0"/>
                <a:cs typeface="Times New Roman" pitchFamily="18" charset="0"/>
              </a:rPr>
              <a:t> пунктов;</a:t>
            </a:r>
          </a:p>
          <a:p>
            <a:pPr lvl="1">
              <a:spcBef>
                <a:spcPts val="200"/>
              </a:spcBef>
              <a:buFont typeface="Wingdings" pitchFamily="2" charset="2"/>
              <a:buChar char="ü"/>
            </a:pPr>
            <a:r>
              <a:rPr lang="ru-RU" sz="7000" spc="-50" dirty="0" smtClean="0">
                <a:solidFill>
                  <a:schemeClr val="tx2">
                    <a:lumMod val="75000"/>
                  </a:schemeClr>
                </a:solidFill>
                <a:latin typeface="Times New Roman" pitchFamily="18" charset="0"/>
                <a:cs typeface="Times New Roman" pitchFamily="18" charset="0"/>
              </a:rPr>
              <a:t>для </a:t>
            </a:r>
            <a:r>
              <a:rPr lang="ru-RU" sz="7000" spc="-50" dirty="0" smtClean="0">
                <a:solidFill>
                  <a:srgbClr val="C00000"/>
                </a:solidFill>
                <a:latin typeface="Times New Roman" pitchFamily="18" charset="0"/>
                <a:cs typeface="Times New Roman" pitchFamily="18" charset="0"/>
              </a:rPr>
              <a:t>основного</a:t>
            </a:r>
            <a:r>
              <a:rPr lang="ru-RU" sz="7000" spc="-50" dirty="0" smtClean="0">
                <a:solidFill>
                  <a:schemeClr val="tx2">
                    <a:lumMod val="75000"/>
                  </a:schemeClr>
                </a:solidFill>
                <a:latin typeface="Times New Roman" pitchFamily="18" charset="0"/>
                <a:cs typeface="Times New Roman" pitchFamily="18" charset="0"/>
              </a:rPr>
              <a:t> текста — </a:t>
            </a:r>
            <a:r>
              <a:rPr lang="ru-RU" sz="7000" spc="-40" dirty="0" smtClean="0">
                <a:solidFill>
                  <a:schemeClr val="tx2">
                    <a:lumMod val="75000"/>
                  </a:schemeClr>
                </a:solidFill>
                <a:latin typeface="Times New Roman" pitchFamily="18" charset="0"/>
                <a:cs typeface="Times New Roman" pitchFamily="18" charset="0"/>
              </a:rPr>
              <a:t>не менее 18 пунктов и не более 32, оптимально </a:t>
            </a:r>
            <a:r>
              <a:rPr lang="ru-RU" sz="7000" spc="-50" dirty="0" smtClean="0">
                <a:solidFill>
                  <a:schemeClr val="tx2">
                    <a:lumMod val="75000"/>
                  </a:schemeClr>
                </a:solidFill>
                <a:latin typeface="Times New Roman" pitchFamily="18" charset="0"/>
                <a:cs typeface="Times New Roman" pitchFamily="18" charset="0"/>
              </a:rPr>
              <a:t>— </a:t>
            </a:r>
            <a:r>
              <a:rPr lang="ru-RU" sz="7000" b="1" spc="-50" dirty="0" smtClean="0">
                <a:solidFill>
                  <a:srgbClr val="C00000"/>
                </a:solidFill>
                <a:latin typeface="Times New Roman" pitchFamily="18" charset="0"/>
                <a:cs typeface="Times New Roman" pitchFamily="18" charset="0"/>
              </a:rPr>
              <a:t>24</a:t>
            </a:r>
            <a:r>
              <a:rPr lang="ru-RU" sz="7000" spc="-50" dirty="0" smtClean="0">
                <a:solidFill>
                  <a:schemeClr val="tx2">
                    <a:lumMod val="75000"/>
                  </a:schemeClr>
                </a:solidFill>
                <a:latin typeface="Times New Roman" pitchFamily="18" charset="0"/>
                <a:cs typeface="Times New Roman" pitchFamily="18" charset="0"/>
              </a:rPr>
              <a:t> пункта.</a:t>
            </a:r>
          </a:p>
          <a:p>
            <a:pPr lvl="1">
              <a:spcBef>
                <a:spcPts val="200"/>
              </a:spcBef>
              <a:buNone/>
            </a:pPr>
            <a:endParaRPr lang="ru-RU" sz="7000" spc="-50" dirty="0" smtClean="0">
              <a:solidFill>
                <a:schemeClr val="tx2">
                  <a:lumMod val="75000"/>
                </a:schemeClr>
              </a:solidFill>
              <a:latin typeface="Times New Roman" pitchFamily="18" charset="0"/>
              <a:cs typeface="Times New Roman" pitchFamily="18" charset="0"/>
            </a:endParaRPr>
          </a:p>
          <a:p>
            <a:pPr>
              <a:spcBef>
                <a:spcPts val="200"/>
              </a:spcBef>
              <a:buFont typeface="Wingdings" pitchFamily="2" charset="2"/>
              <a:buChar char="§"/>
            </a:pPr>
            <a:r>
              <a:rPr lang="ru-RU" sz="7000" dirty="0" smtClean="0">
                <a:solidFill>
                  <a:schemeClr val="tx2">
                    <a:lumMod val="75000"/>
                  </a:schemeClr>
                </a:solidFill>
                <a:latin typeface="Times New Roman" pitchFamily="18" charset="0"/>
                <a:cs typeface="Times New Roman" pitchFamily="18" charset="0"/>
              </a:rPr>
              <a:t>Не следует злоупотреблять прописными буквами (они читаются хуже строчных).</a:t>
            </a: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395536" y="548680"/>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354162"/>
          </a:xfrm>
          <a:solidFill>
            <a:schemeClr val="tx2">
              <a:lumMod val="75000"/>
            </a:schemeClr>
          </a:solidFill>
        </p:spPr>
        <p:txBody>
          <a:bodyPr>
            <a:noAutofit/>
          </a:bodyPr>
          <a:lstStyle/>
          <a:p>
            <a:r>
              <a:rPr lang="ru-RU" sz="3600" dirty="0" smtClean="0"/>
              <a:t/>
            </a:r>
            <a:br>
              <a:rPr lang="ru-RU" sz="3600" dirty="0" smtClean="0"/>
            </a:br>
            <a:r>
              <a:rPr lang="ru-RU" sz="3600" dirty="0" smtClean="0">
                <a:solidFill>
                  <a:schemeClr val="accent6">
                    <a:lumMod val="20000"/>
                    <a:lumOff val="80000"/>
                  </a:schemeClr>
                </a:solidFill>
                <a:latin typeface="Times New Roman" pitchFamily="18" charset="0"/>
                <a:cs typeface="Times New Roman" pitchFamily="18" charset="0"/>
              </a:rPr>
              <a:t>Правила использования шрифтов</a:t>
            </a:r>
            <a:br>
              <a:rPr lang="ru-RU" sz="3600" dirty="0" smtClean="0">
                <a:solidFill>
                  <a:schemeClr val="accent6">
                    <a:lumMod val="20000"/>
                    <a:lumOff val="80000"/>
                  </a:schemeClr>
                </a:solidFill>
                <a:latin typeface="Times New Roman" pitchFamily="18" charset="0"/>
                <a:cs typeface="Times New Roman" pitchFamily="18" charset="0"/>
              </a:rPr>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1600200"/>
            <a:ext cx="8856984" cy="4900634"/>
          </a:xfrm>
        </p:spPr>
        <p:txBody>
          <a:bodyPr>
            <a:normAutofit fontScale="62500" lnSpcReduction="20000"/>
          </a:bodyPr>
          <a:lstStyle/>
          <a:p>
            <a:pPr>
              <a:buNone/>
            </a:pPr>
            <a:endParaRPr lang="ru-RU" dirty="0" smtClean="0"/>
          </a:p>
          <a:p>
            <a:pPr>
              <a:spcBef>
                <a:spcPts val="200"/>
              </a:spcBef>
              <a:buFont typeface="Wingdings" pitchFamily="2" charset="2"/>
              <a:buChar char="§"/>
            </a:pPr>
            <a:r>
              <a:rPr lang="ru-RU" sz="4500" dirty="0" smtClean="0">
                <a:solidFill>
                  <a:schemeClr val="tx2">
                    <a:lumMod val="75000"/>
                  </a:schemeClr>
                </a:solidFill>
                <a:latin typeface="Times New Roman" pitchFamily="18" charset="0"/>
                <a:cs typeface="Times New Roman" pitchFamily="18" charset="0"/>
              </a:rPr>
              <a:t>Для выделения информации следует использовать </a:t>
            </a:r>
            <a:r>
              <a:rPr lang="ru-RU" sz="4500" dirty="0" smtClean="0">
                <a:solidFill>
                  <a:srgbClr val="C00000"/>
                </a:solidFill>
                <a:latin typeface="Times New Roman" pitchFamily="18" charset="0"/>
                <a:cs typeface="Times New Roman" pitchFamily="18" charset="0"/>
              </a:rPr>
              <a:t>цвет</a:t>
            </a:r>
            <a:r>
              <a:rPr lang="ru-RU" sz="4500" dirty="0" smtClean="0">
                <a:solidFill>
                  <a:schemeClr val="tx2">
                    <a:lumMod val="75000"/>
                  </a:schemeClr>
                </a:solidFill>
                <a:latin typeface="Times New Roman" pitchFamily="18" charset="0"/>
                <a:cs typeface="Times New Roman" pitchFamily="18" charset="0"/>
              </a:rPr>
              <a:t>, </a:t>
            </a:r>
            <a:r>
              <a:rPr lang="ru-RU" sz="4500" b="1" dirty="0" smtClean="0">
                <a:solidFill>
                  <a:srgbClr val="C00000"/>
                </a:solidFill>
                <a:latin typeface="Times New Roman" pitchFamily="18" charset="0"/>
                <a:cs typeface="Times New Roman" pitchFamily="18" charset="0"/>
              </a:rPr>
              <a:t>жирный</a:t>
            </a:r>
            <a:r>
              <a:rPr lang="ru-RU" sz="4500" dirty="0" smtClean="0">
                <a:solidFill>
                  <a:schemeClr val="tx2">
                    <a:lumMod val="75000"/>
                  </a:schemeClr>
                </a:solidFill>
                <a:latin typeface="Times New Roman" pitchFamily="18" charset="0"/>
                <a:cs typeface="Times New Roman" pitchFamily="18" charset="0"/>
              </a:rPr>
              <a:t> и/или </a:t>
            </a:r>
            <a:r>
              <a:rPr lang="ru-RU" sz="4500" i="1" dirty="0" smtClean="0">
                <a:solidFill>
                  <a:srgbClr val="C00000"/>
                </a:solidFill>
                <a:latin typeface="Times New Roman" pitchFamily="18" charset="0"/>
                <a:cs typeface="Times New Roman" pitchFamily="18" charset="0"/>
              </a:rPr>
              <a:t>курсивный</a:t>
            </a:r>
            <a:r>
              <a:rPr lang="ru-RU" sz="4500" dirty="0" smtClean="0">
                <a:solidFill>
                  <a:schemeClr val="tx2">
                    <a:lumMod val="75000"/>
                  </a:schemeClr>
                </a:solidFill>
                <a:latin typeface="Times New Roman" pitchFamily="18" charset="0"/>
                <a:cs typeface="Times New Roman" pitchFamily="18" charset="0"/>
              </a:rPr>
              <a:t> шрифт.</a:t>
            </a:r>
          </a:p>
          <a:p>
            <a:pPr>
              <a:spcBef>
                <a:spcPts val="200"/>
              </a:spcBef>
              <a:buNone/>
            </a:pPr>
            <a:endParaRPr lang="ru-RU" sz="4500" dirty="0" smtClean="0">
              <a:solidFill>
                <a:schemeClr val="tx2">
                  <a:lumMod val="75000"/>
                </a:schemeClr>
              </a:solidFill>
              <a:latin typeface="Times New Roman" pitchFamily="18" charset="0"/>
              <a:cs typeface="Times New Roman" pitchFamily="18" charset="0"/>
            </a:endParaRPr>
          </a:p>
          <a:p>
            <a:pPr>
              <a:spcBef>
                <a:spcPts val="200"/>
              </a:spcBef>
              <a:buFont typeface="Wingdings" pitchFamily="2" charset="2"/>
              <a:buChar char="§"/>
            </a:pPr>
            <a:r>
              <a:rPr lang="ru-RU" sz="4500" u="sng" dirty="0" smtClean="0">
                <a:solidFill>
                  <a:schemeClr val="tx2">
                    <a:lumMod val="75000"/>
                  </a:schemeClr>
                </a:solidFill>
                <a:latin typeface="Times New Roman" pitchFamily="18" charset="0"/>
                <a:cs typeface="Times New Roman" pitchFamily="18" charset="0"/>
              </a:rPr>
              <a:t>Выделение подчеркиванием</a:t>
            </a:r>
            <a:r>
              <a:rPr lang="ru-RU" sz="4500" dirty="0" smtClean="0">
                <a:solidFill>
                  <a:schemeClr val="tx2">
                    <a:lumMod val="75000"/>
                  </a:schemeClr>
                </a:solidFill>
                <a:latin typeface="Times New Roman" pitchFamily="18" charset="0"/>
                <a:cs typeface="Times New Roman" pitchFamily="18" charset="0"/>
              </a:rPr>
              <a:t> обычно ассоциируется с гиперссылкой, поэтому использовать его для иных целей </a:t>
            </a:r>
            <a:r>
              <a:rPr lang="ru-RU" sz="4500" u="sng" dirty="0" smtClean="0">
                <a:solidFill>
                  <a:schemeClr val="tx2">
                    <a:lumMod val="75000"/>
                  </a:schemeClr>
                </a:solidFill>
                <a:latin typeface="Times New Roman" pitchFamily="18" charset="0"/>
                <a:cs typeface="Times New Roman" pitchFamily="18" charset="0"/>
              </a:rPr>
              <a:t>не рекомендуется.</a:t>
            </a:r>
          </a:p>
          <a:p>
            <a:pPr>
              <a:spcBef>
                <a:spcPts val="200"/>
              </a:spcBef>
              <a:buNone/>
            </a:pPr>
            <a:endParaRPr lang="ru-RU" sz="4500" u="sng" dirty="0" smtClean="0">
              <a:solidFill>
                <a:schemeClr val="tx2">
                  <a:lumMod val="75000"/>
                </a:schemeClr>
              </a:solidFill>
              <a:latin typeface="Times New Roman" pitchFamily="18" charset="0"/>
              <a:cs typeface="Times New Roman" pitchFamily="18" charset="0"/>
            </a:endParaRPr>
          </a:p>
          <a:p>
            <a:pPr>
              <a:spcBef>
                <a:spcPts val="200"/>
              </a:spcBef>
              <a:buFont typeface="Wingdings" pitchFamily="2" charset="2"/>
              <a:buChar char="§"/>
            </a:pPr>
            <a:r>
              <a:rPr lang="ru-RU" sz="4500" dirty="0" smtClean="0">
                <a:solidFill>
                  <a:schemeClr val="tx2">
                    <a:lumMod val="75000"/>
                  </a:schemeClr>
                </a:solidFill>
                <a:latin typeface="Times New Roman" pitchFamily="18" charset="0"/>
                <a:cs typeface="Times New Roman" pitchFamily="18" charset="0"/>
              </a:rPr>
              <a:t>Согласно нормативам в учебных презентациях: </a:t>
            </a:r>
          </a:p>
          <a:p>
            <a:pPr lvl="1">
              <a:spcBef>
                <a:spcPts val="200"/>
              </a:spcBef>
              <a:buFont typeface="Wingdings" pitchFamily="2" charset="2"/>
              <a:buChar char="ü"/>
            </a:pPr>
            <a:r>
              <a:rPr lang="ru-RU" sz="4500" spc="-30" dirty="0" smtClean="0">
                <a:solidFill>
                  <a:schemeClr val="tx2">
                    <a:lumMod val="75000"/>
                  </a:schemeClr>
                </a:solidFill>
                <a:latin typeface="Times New Roman" pitchFamily="18" charset="0"/>
                <a:cs typeface="Times New Roman" pitchFamily="18" charset="0"/>
              </a:rPr>
              <a:t>отношение толщины основных штрихов шрифта к их высоте ориентировочно </a:t>
            </a:r>
            <a:r>
              <a:rPr lang="ru-RU" sz="4500" spc="-30" dirty="0" smtClean="0">
                <a:solidFill>
                  <a:srgbClr val="C00000"/>
                </a:solidFill>
                <a:latin typeface="Times New Roman" pitchFamily="18" charset="0"/>
                <a:cs typeface="Times New Roman" pitchFamily="18" charset="0"/>
              </a:rPr>
              <a:t>1:5.</a:t>
            </a: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395536" y="548680"/>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354162"/>
          </a:xfrm>
          <a:solidFill>
            <a:schemeClr val="tx2">
              <a:lumMod val="75000"/>
            </a:schemeClr>
          </a:solidFill>
        </p:spPr>
        <p:txBody>
          <a:bodyPr>
            <a:noAutofit/>
          </a:bodyPr>
          <a:lstStyle/>
          <a:p>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Правила </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       использования графической информации</a:t>
            </a:r>
            <a:r>
              <a:rPr lang="ru-RU" sz="3600" dirty="0" smtClean="0"/>
              <a:t/>
            </a:r>
            <a:br>
              <a:rPr lang="ru-RU" sz="3600" dirty="0" smtClean="0"/>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1772816"/>
            <a:ext cx="8712968" cy="4585142"/>
          </a:xfrm>
        </p:spPr>
        <p:txBody>
          <a:bodyPr>
            <a:normAutofit/>
          </a:bodyPr>
          <a:lstStyle/>
          <a:p>
            <a:pPr lvl="1" algn="just">
              <a:buFont typeface="Wingdings" pitchFamily="2" charset="2"/>
              <a:buChar char="§"/>
            </a:pPr>
            <a:r>
              <a:rPr lang="ru-RU" sz="2400" dirty="0" smtClean="0">
                <a:solidFill>
                  <a:schemeClr val="tx2">
                    <a:lumMod val="75000"/>
                  </a:schemeClr>
                </a:solidFill>
                <a:latin typeface="Times New Roman" pitchFamily="18" charset="0"/>
                <a:cs typeface="Times New Roman" pitchFamily="18" charset="0"/>
              </a:rPr>
              <a:t>Графика (рисунки, фотографии, диаграммы, схемы) должна органично дополнять текстовую информацию или передавать ее в более наглядном виде.</a:t>
            </a:r>
          </a:p>
          <a:p>
            <a:pPr lvl="1" algn="just">
              <a:buFont typeface="Wingdings" pitchFamily="2" charset="2"/>
              <a:buChar char="§"/>
            </a:pPr>
            <a:r>
              <a:rPr lang="ru-RU" sz="2400" dirty="0" smtClean="0">
                <a:solidFill>
                  <a:schemeClr val="tx2">
                    <a:lumMod val="75000"/>
                  </a:schemeClr>
                </a:solidFill>
                <a:latin typeface="Times New Roman" pitchFamily="18" charset="0"/>
                <a:cs typeface="Times New Roman" pitchFamily="18" charset="0"/>
              </a:rPr>
              <a:t>Каждое изображение должно нести смысл: желательно избегать в презентации рисунков, не несущих смысловой нагрузки, если они не являются частью стилевого оформления.</a:t>
            </a:r>
          </a:p>
          <a:p>
            <a:pPr lvl="1" algn="just">
              <a:buFont typeface="Wingdings" pitchFamily="2" charset="2"/>
              <a:buChar char="§"/>
            </a:pPr>
            <a:r>
              <a:rPr lang="ru-RU" sz="2400" dirty="0" smtClean="0">
                <a:solidFill>
                  <a:schemeClr val="tx2">
                    <a:lumMod val="75000"/>
                  </a:schemeClr>
                </a:solidFill>
                <a:latin typeface="Times New Roman" pitchFamily="18" charset="0"/>
                <a:cs typeface="Times New Roman" pitchFamily="18" charset="0"/>
              </a:rPr>
              <a:t>Цвет графических изображений не должен резко контрастировать с общим стилевым оформлением слайда.</a:t>
            </a:r>
          </a:p>
          <a:p>
            <a:pPr lvl="1" algn="just">
              <a:buFont typeface="Wingdings" pitchFamily="2" charset="2"/>
              <a:buChar char="§"/>
            </a:pPr>
            <a:r>
              <a:rPr lang="ru-RU" sz="2400" dirty="0" smtClean="0">
                <a:solidFill>
                  <a:schemeClr val="tx2">
                    <a:lumMod val="75000"/>
                  </a:schemeClr>
                </a:solidFill>
                <a:latin typeface="Times New Roman" pitchFamily="18" charset="0"/>
                <a:cs typeface="Times New Roman" pitchFamily="18" charset="0"/>
              </a:rPr>
              <a:t>Необходимо использовать изображения только хорошего качества. </a:t>
            </a:r>
            <a:endParaRPr lang="ru-RU" sz="2400" dirty="0">
              <a:solidFill>
                <a:schemeClr val="tx2">
                  <a:lumMod val="75000"/>
                </a:schemeClr>
              </a:solidFill>
              <a:latin typeface="Times New Roman" pitchFamily="18" charset="0"/>
              <a:cs typeface="Times New Roman" pitchFamily="18" charset="0"/>
            </a:endParaRP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251520" y="548680"/>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354162"/>
          </a:xfrm>
          <a:solidFill>
            <a:schemeClr val="tx2">
              <a:lumMod val="75000"/>
            </a:schemeClr>
          </a:solidFill>
        </p:spPr>
        <p:txBody>
          <a:bodyPr>
            <a:noAutofit/>
          </a:bodyPr>
          <a:lstStyle/>
          <a:p>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Правила </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       использования графической информации</a:t>
            </a:r>
            <a:r>
              <a:rPr lang="ru-RU" sz="3600" dirty="0" smtClean="0"/>
              <a:t/>
            </a:r>
            <a:br>
              <a:rPr lang="ru-RU" sz="3600" dirty="0" smtClean="0"/>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600200"/>
            <a:ext cx="8424936" cy="4781128"/>
          </a:xfrm>
        </p:spPr>
        <p:txBody>
          <a:bodyPr>
            <a:normAutofit fontScale="55000" lnSpcReduction="20000"/>
          </a:bodyPr>
          <a:lstStyle/>
          <a:p>
            <a:pPr>
              <a:buNone/>
            </a:pPr>
            <a:r>
              <a:rPr lang="ru-RU" sz="5600" dirty="0" smtClean="0">
                <a:latin typeface="Times New Roman" pitchFamily="18" charset="0"/>
                <a:cs typeface="Times New Roman" pitchFamily="18" charset="0"/>
              </a:rPr>
              <a:t> </a:t>
            </a:r>
          </a:p>
          <a:p>
            <a:pPr>
              <a:buNone/>
            </a:pPr>
            <a:r>
              <a:rPr lang="ru-RU" sz="5800" b="1" dirty="0" smtClean="0">
                <a:solidFill>
                  <a:srgbClr val="C00000"/>
                </a:solidFill>
                <a:latin typeface="Times New Roman" pitchFamily="18" charset="0"/>
                <a:cs typeface="Times New Roman" pitchFamily="18" charset="0"/>
              </a:rPr>
              <a:t>Недопустимо:</a:t>
            </a:r>
            <a:r>
              <a:rPr lang="ru-RU" sz="5800" b="1" dirty="0" smtClean="0">
                <a:solidFill>
                  <a:schemeClr val="tx2">
                    <a:lumMod val="75000"/>
                  </a:schemeClr>
                </a:solidFill>
                <a:latin typeface="Times New Roman" pitchFamily="18" charset="0"/>
                <a:cs typeface="Times New Roman" pitchFamily="18" charset="0"/>
              </a:rPr>
              <a:t> </a:t>
            </a:r>
          </a:p>
          <a:p>
            <a:pPr>
              <a:lnSpc>
                <a:spcPct val="115000"/>
              </a:lnSpc>
              <a:buFont typeface="Wingdings" pitchFamily="2" charset="2"/>
              <a:buChar char="§"/>
            </a:pPr>
            <a:r>
              <a:rPr lang="ru-RU" sz="4400" dirty="0" smtClean="0">
                <a:solidFill>
                  <a:schemeClr val="tx2">
                    <a:lumMod val="75000"/>
                  </a:schemeClr>
                </a:solidFill>
                <a:latin typeface="Times New Roman" pitchFamily="18" charset="0"/>
                <a:cs typeface="Times New Roman" pitchFamily="18" charset="0"/>
              </a:rPr>
              <a:t>искажение пропорций;</a:t>
            </a:r>
          </a:p>
          <a:p>
            <a:pPr>
              <a:lnSpc>
                <a:spcPct val="115000"/>
              </a:lnSpc>
              <a:buFont typeface="Wingdings" pitchFamily="2" charset="2"/>
              <a:buChar char="§"/>
            </a:pPr>
            <a:r>
              <a:rPr lang="ru-RU" sz="4400" dirty="0" smtClean="0">
                <a:solidFill>
                  <a:schemeClr val="tx2">
                    <a:lumMod val="75000"/>
                  </a:schemeClr>
                </a:solidFill>
                <a:latin typeface="Times New Roman" pitchFamily="18" charset="0"/>
                <a:cs typeface="Times New Roman" pitchFamily="18" charset="0"/>
              </a:rPr>
              <a:t>нарушение тонового и цветового баланса фотоизображений;</a:t>
            </a:r>
          </a:p>
          <a:p>
            <a:pPr>
              <a:lnSpc>
                <a:spcPct val="115000"/>
              </a:lnSpc>
              <a:buFont typeface="Wingdings" pitchFamily="2" charset="2"/>
              <a:buChar char="§"/>
            </a:pPr>
            <a:r>
              <a:rPr lang="ru-RU" sz="4400" dirty="0" smtClean="0">
                <a:solidFill>
                  <a:schemeClr val="tx2">
                    <a:lumMod val="75000"/>
                  </a:schemeClr>
                </a:solidFill>
                <a:latin typeface="Times New Roman" pitchFamily="18" charset="0"/>
                <a:cs typeface="Times New Roman" pitchFamily="18" charset="0"/>
              </a:rPr>
              <a:t>использование изображений с пониженной резкостью;</a:t>
            </a:r>
          </a:p>
          <a:p>
            <a:pPr>
              <a:lnSpc>
                <a:spcPct val="115000"/>
              </a:lnSpc>
              <a:buFont typeface="Wingdings" pitchFamily="2" charset="2"/>
              <a:buChar char="§"/>
            </a:pPr>
            <a:r>
              <a:rPr lang="ru-RU" sz="4400" dirty="0" smtClean="0">
                <a:solidFill>
                  <a:schemeClr val="tx2">
                    <a:lumMod val="75000"/>
                  </a:schemeClr>
                </a:solidFill>
                <a:latin typeface="Times New Roman" pitchFamily="18" charset="0"/>
                <a:cs typeface="Times New Roman" pitchFamily="18" charset="0"/>
              </a:rPr>
              <a:t>видимость пикселей на изображении;</a:t>
            </a:r>
          </a:p>
          <a:p>
            <a:pPr>
              <a:lnSpc>
                <a:spcPct val="115000"/>
              </a:lnSpc>
              <a:buFont typeface="Wingdings" pitchFamily="2" charset="2"/>
              <a:buChar char="§"/>
            </a:pPr>
            <a:r>
              <a:rPr lang="ru-RU" sz="4400" spc="-30" dirty="0" smtClean="0">
                <a:solidFill>
                  <a:schemeClr val="tx2">
                    <a:lumMod val="75000"/>
                  </a:schemeClr>
                </a:solidFill>
                <a:latin typeface="Times New Roman" pitchFamily="18" charset="0"/>
                <a:cs typeface="Times New Roman" pitchFamily="18" charset="0"/>
              </a:rPr>
              <a:t>использование необработанных сканированных изображений; например — изображений с  грязным"(серым, желтым) фоном вместо белого, неконтрастных, размытых и т.п.</a:t>
            </a:r>
            <a:endParaRPr lang="ru-RU" sz="4400" spc="-30" dirty="0">
              <a:solidFill>
                <a:schemeClr val="tx2">
                  <a:lumMod val="75000"/>
                </a:schemeClr>
              </a:solidFill>
              <a:latin typeface="Times New Roman" pitchFamily="18" charset="0"/>
              <a:cs typeface="Times New Roman" pitchFamily="18" charset="0"/>
            </a:endParaRP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251520" y="548680"/>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354162"/>
          </a:xfrm>
          <a:solidFill>
            <a:schemeClr val="tx2">
              <a:lumMod val="75000"/>
            </a:schemeClr>
          </a:solidFill>
        </p:spPr>
        <p:txBody>
          <a:bodyPr>
            <a:noAutofit/>
          </a:bodyPr>
          <a:lstStyle/>
          <a:p>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Правила </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       использования графической информации</a:t>
            </a:r>
            <a:r>
              <a:rPr lang="ru-RU" sz="3600" dirty="0" smtClean="0"/>
              <a:t/>
            </a:r>
            <a:br>
              <a:rPr lang="ru-RU" sz="3600" dirty="0" smtClean="0"/>
            </a:br>
            <a:endParaRPr lang="ru-RU" sz="3600" dirty="0">
              <a:solidFill>
                <a:schemeClr val="accent6">
                  <a:lumMod val="20000"/>
                  <a:lumOff val="80000"/>
                </a:schemeClr>
              </a:solidFill>
              <a:latin typeface="Times New Roman" pitchFamily="18" charset="0"/>
              <a:cs typeface="Times New Roman" pitchFamily="18" charset="0"/>
            </a:endParaRP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251520" y="548680"/>
            <a:ext cx="596069" cy="936104"/>
          </a:xfrm>
          <a:prstGeom prst="rect">
            <a:avLst/>
          </a:prstGeom>
          <a:ln>
            <a:noFill/>
          </a:ln>
          <a:effectLst>
            <a:outerShdw blurRad="292100" dist="139700" dir="2700000" algn="tl" rotWithShape="0">
              <a:srgbClr val="333333">
                <a:alpha val="65000"/>
              </a:srgbClr>
            </a:outerShdw>
          </a:effectLst>
        </p:spPr>
      </p:pic>
      <p:pic>
        <p:nvPicPr>
          <p:cNvPr id="2050" name="Picture 2" descr="D:\mydocs\Desktop\-5-638ф.jpg"/>
          <p:cNvPicPr>
            <a:picLocks noGrp="1" noChangeAspect="1" noChangeArrowheads="1"/>
          </p:cNvPicPr>
          <p:nvPr>
            <p:ph idx="1"/>
          </p:nvPr>
        </p:nvPicPr>
        <p:blipFill>
          <a:blip r:embed="rId3" cstate="print"/>
          <a:srcRect/>
          <a:stretch>
            <a:fillRect/>
          </a:stretch>
        </p:blipFill>
        <p:spPr bwMode="auto">
          <a:xfrm>
            <a:off x="714348" y="2143116"/>
            <a:ext cx="7720929" cy="398148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354162"/>
          </a:xfrm>
          <a:solidFill>
            <a:schemeClr val="tx2">
              <a:lumMod val="75000"/>
            </a:schemeClr>
          </a:solidFill>
        </p:spPr>
        <p:txBody>
          <a:bodyPr>
            <a:noAutofit/>
          </a:bodyPr>
          <a:lstStyle/>
          <a:p>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Правила </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       использования графической информации</a:t>
            </a:r>
            <a:r>
              <a:rPr lang="ru-RU" sz="3600" dirty="0" smtClean="0"/>
              <a:t/>
            </a:r>
            <a:br>
              <a:rPr lang="ru-RU" sz="3600" dirty="0" smtClean="0"/>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1772816"/>
            <a:ext cx="8712968" cy="4797152"/>
          </a:xfrm>
        </p:spPr>
        <p:txBody>
          <a:bodyPr>
            <a:normAutofit fontScale="70000" lnSpcReduction="20000"/>
          </a:bodyPr>
          <a:lstStyle/>
          <a:p>
            <a:pPr algn="just">
              <a:lnSpc>
                <a:spcPct val="110000"/>
              </a:lnSpc>
              <a:spcBef>
                <a:spcPts val="0"/>
              </a:spcBef>
              <a:buFont typeface="Wingdings" pitchFamily="2" charset="2"/>
              <a:buChar char="§"/>
            </a:pPr>
            <a:r>
              <a:rPr lang="ru-RU" sz="5600" dirty="0" smtClean="0">
                <a:solidFill>
                  <a:schemeClr val="tx2">
                    <a:lumMod val="75000"/>
                  </a:schemeClr>
                </a:solidFill>
                <a:latin typeface="Times New Roman" pitchFamily="18" charset="0"/>
                <a:cs typeface="Times New Roman" pitchFamily="18" charset="0"/>
              </a:rPr>
              <a:t> </a:t>
            </a:r>
            <a:r>
              <a:rPr lang="ru-RU" sz="3600" dirty="0" smtClean="0">
                <a:solidFill>
                  <a:schemeClr val="tx2">
                    <a:lumMod val="75000"/>
                  </a:schemeClr>
                </a:solidFill>
                <a:latin typeface="Times New Roman" pitchFamily="18" charset="0"/>
                <a:cs typeface="Times New Roman" pitchFamily="18" charset="0"/>
              </a:rPr>
              <a:t>При </a:t>
            </a:r>
            <a:r>
              <a:rPr lang="ru-RU" sz="3600" b="1" dirty="0" smtClean="0">
                <a:solidFill>
                  <a:srgbClr val="C00000"/>
                </a:solidFill>
                <a:latin typeface="Times New Roman" pitchFamily="18" charset="0"/>
                <a:cs typeface="Times New Roman" pitchFamily="18" charset="0"/>
              </a:rPr>
              <a:t>подготовке</a:t>
            </a:r>
            <a:r>
              <a:rPr lang="ru-RU" sz="3600" b="1" dirty="0" smtClean="0">
                <a:solidFill>
                  <a:schemeClr val="tx2">
                    <a:lumMod val="75000"/>
                  </a:schemeClr>
                </a:solidFill>
                <a:latin typeface="Times New Roman" pitchFamily="18" charset="0"/>
                <a:cs typeface="Times New Roman" pitchFamily="18" charset="0"/>
              </a:rPr>
              <a:t> </a:t>
            </a:r>
            <a:r>
              <a:rPr lang="ru-RU" sz="3600" dirty="0" smtClean="0">
                <a:solidFill>
                  <a:schemeClr val="tx2">
                    <a:lumMod val="75000"/>
                  </a:schemeClr>
                </a:solidFill>
                <a:latin typeface="Times New Roman" pitchFamily="18" charset="0"/>
                <a:cs typeface="Times New Roman" pitchFamily="18" charset="0"/>
              </a:rPr>
              <a:t>в графическом редакторе изображения для помещения его на слайд презентации важное значение имеет выбор для него оптимального размера и разрешения.</a:t>
            </a:r>
          </a:p>
          <a:p>
            <a:pPr algn="just">
              <a:lnSpc>
                <a:spcPct val="110000"/>
              </a:lnSpc>
              <a:buFont typeface="Wingdings" pitchFamily="2" charset="2"/>
              <a:buChar char="§"/>
            </a:pPr>
            <a:r>
              <a:rPr lang="ru-RU" sz="3600" dirty="0" smtClean="0">
                <a:solidFill>
                  <a:schemeClr val="tx2">
                    <a:lumMod val="75000"/>
                  </a:schemeClr>
                </a:solidFill>
                <a:latin typeface="Times New Roman" pitchFamily="18" charset="0"/>
                <a:cs typeface="Times New Roman" pitchFamily="18" charset="0"/>
              </a:rPr>
              <a:t>Иллюстрации рекомендуется сопровождать пояснительным текстом, </a:t>
            </a:r>
            <a:r>
              <a:rPr lang="ru-RU" sz="3600" dirty="0" smtClean="0">
                <a:solidFill>
                  <a:srgbClr val="C00000"/>
                </a:solidFill>
                <a:latin typeface="Times New Roman" pitchFamily="18" charset="0"/>
                <a:cs typeface="Times New Roman" pitchFamily="18" charset="0"/>
              </a:rPr>
              <a:t>пояснительная надпись</a:t>
            </a:r>
            <a:r>
              <a:rPr lang="ru-RU" sz="3600" dirty="0" smtClean="0">
                <a:solidFill>
                  <a:schemeClr val="tx2">
                    <a:lumMod val="75000"/>
                  </a:schemeClr>
                </a:solidFill>
                <a:latin typeface="Times New Roman" pitchFamily="18" charset="0"/>
                <a:cs typeface="Times New Roman" pitchFamily="18" charset="0"/>
              </a:rPr>
              <a:t> преимущественно располагается </a:t>
            </a:r>
            <a:r>
              <a:rPr lang="ru-RU" sz="3600" dirty="0" smtClean="0">
                <a:solidFill>
                  <a:srgbClr val="C00000"/>
                </a:solidFill>
                <a:latin typeface="Times New Roman" pitchFamily="18" charset="0"/>
                <a:cs typeface="Times New Roman" pitchFamily="18" charset="0"/>
              </a:rPr>
              <a:t>под рисунком</a:t>
            </a:r>
            <a:r>
              <a:rPr lang="ru-RU" sz="3600" dirty="0" smtClean="0">
                <a:solidFill>
                  <a:schemeClr val="tx2">
                    <a:lumMod val="75000"/>
                  </a:schemeClr>
                </a:solidFill>
                <a:latin typeface="Times New Roman" pitchFamily="18" charset="0"/>
                <a:cs typeface="Times New Roman" pitchFamily="18" charset="0"/>
              </a:rPr>
              <a:t>.</a:t>
            </a:r>
            <a:r>
              <a:rPr lang="ru-RU" sz="3600" i="1" dirty="0" smtClean="0">
                <a:solidFill>
                  <a:schemeClr val="tx2">
                    <a:lumMod val="75000"/>
                  </a:schemeClr>
                </a:solidFill>
                <a:latin typeface="Times New Roman" pitchFamily="18" charset="0"/>
                <a:cs typeface="Times New Roman" pitchFamily="18" charset="0"/>
              </a:rPr>
              <a:t> </a:t>
            </a:r>
            <a:endParaRPr lang="ru-RU" sz="3600" dirty="0" smtClean="0">
              <a:solidFill>
                <a:schemeClr val="tx2">
                  <a:lumMod val="75000"/>
                </a:schemeClr>
              </a:solidFill>
              <a:latin typeface="Times New Roman" pitchFamily="18" charset="0"/>
              <a:cs typeface="Times New Roman" pitchFamily="18" charset="0"/>
            </a:endParaRPr>
          </a:p>
          <a:p>
            <a:pPr algn="just">
              <a:lnSpc>
                <a:spcPct val="110000"/>
              </a:lnSpc>
              <a:buFont typeface="Wingdings" pitchFamily="2" charset="2"/>
              <a:buChar char="§"/>
            </a:pPr>
            <a:r>
              <a:rPr lang="ru-RU" sz="3600" dirty="0" smtClean="0">
                <a:solidFill>
                  <a:srgbClr val="C00000"/>
                </a:solidFill>
                <a:latin typeface="Times New Roman" pitchFamily="18" charset="0"/>
                <a:cs typeface="Times New Roman" pitchFamily="18" charset="0"/>
              </a:rPr>
              <a:t>Изображения</a:t>
            </a:r>
            <a:r>
              <a:rPr lang="ru-RU" sz="3600" dirty="0" smtClean="0">
                <a:solidFill>
                  <a:schemeClr val="tx2">
                    <a:lumMod val="75000"/>
                  </a:schemeClr>
                </a:solidFill>
                <a:latin typeface="Times New Roman" pitchFamily="18" charset="0"/>
                <a:cs typeface="Times New Roman" pitchFamily="18" charset="0"/>
              </a:rPr>
              <a:t> лучше помещать </a:t>
            </a:r>
            <a:r>
              <a:rPr lang="ru-RU" sz="3600" dirty="0" smtClean="0">
                <a:solidFill>
                  <a:srgbClr val="C00000"/>
                </a:solidFill>
                <a:latin typeface="Times New Roman" pitchFamily="18" charset="0"/>
                <a:cs typeface="Times New Roman" pitchFamily="18" charset="0"/>
              </a:rPr>
              <a:t>левее текста</a:t>
            </a:r>
            <a:r>
              <a:rPr lang="ru-RU" sz="3600" dirty="0" smtClean="0">
                <a:solidFill>
                  <a:schemeClr val="tx2">
                    <a:lumMod val="75000"/>
                  </a:schemeClr>
                </a:solidFill>
                <a:latin typeface="Times New Roman" pitchFamily="18" charset="0"/>
                <a:cs typeface="Times New Roman" pitchFamily="18" charset="0"/>
              </a:rPr>
              <a:t>: поскольку мы читаем </a:t>
            </a:r>
            <a:r>
              <a:rPr lang="ru-RU" sz="3600" dirty="0" err="1" smtClean="0">
                <a:solidFill>
                  <a:schemeClr val="tx2">
                    <a:lumMod val="75000"/>
                  </a:schemeClr>
                </a:solidFill>
                <a:latin typeface="Times New Roman" pitchFamily="18" charset="0"/>
                <a:cs typeface="Times New Roman" pitchFamily="18" charset="0"/>
              </a:rPr>
              <a:t>слева-на-право</a:t>
            </a:r>
            <a:r>
              <a:rPr lang="ru-RU" sz="3600" dirty="0" smtClean="0">
                <a:solidFill>
                  <a:schemeClr val="tx2">
                    <a:lumMod val="75000"/>
                  </a:schemeClr>
                </a:solidFill>
                <a:latin typeface="Times New Roman" pitchFamily="18" charset="0"/>
                <a:cs typeface="Times New Roman" pitchFamily="18" charset="0"/>
              </a:rPr>
              <a:t>, то взгляд зрителя вначале обращается на левую сторону слайда. </a:t>
            </a:r>
            <a:endParaRPr lang="ru-RU" sz="3600" i="1" dirty="0" smtClean="0">
              <a:solidFill>
                <a:schemeClr val="tx2">
                  <a:lumMod val="75000"/>
                </a:schemeClr>
              </a:solidFill>
              <a:latin typeface="Times New Roman" pitchFamily="18" charset="0"/>
              <a:cs typeface="Times New Roman" pitchFamily="18" charset="0"/>
            </a:endParaRPr>
          </a:p>
          <a:p>
            <a:pPr algn="just">
              <a:lnSpc>
                <a:spcPct val="110000"/>
              </a:lnSpc>
              <a:buFont typeface="Wingdings" pitchFamily="2" charset="2"/>
              <a:buChar char="§"/>
            </a:pPr>
            <a:r>
              <a:rPr lang="ru-RU" sz="3600" dirty="0" smtClean="0">
                <a:solidFill>
                  <a:schemeClr val="tx2">
                    <a:lumMod val="75000"/>
                  </a:schemeClr>
                </a:solidFill>
                <a:latin typeface="Times New Roman" pitchFamily="18" charset="0"/>
                <a:cs typeface="Times New Roman" pitchFamily="18" charset="0"/>
              </a:rPr>
              <a:t>Сложный рисунок или схему следует выводить постепенно.</a:t>
            </a:r>
          </a:p>
          <a:p>
            <a:pPr algn="just">
              <a:lnSpc>
                <a:spcPct val="110000"/>
              </a:lnSpc>
              <a:buFont typeface="Wingdings" pitchFamily="2" charset="2"/>
              <a:buChar char="§"/>
            </a:pPr>
            <a:r>
              <a:rPr lang="ru-RU" sz="3600" dirty="0" smtClean="0">
                <a:solidFill>
                  <a:schemeClr val="tx2">
                    <a:lumMod val="75000"/>
                  </a:schemeClr>
                </a:solidFill>
                <a:latin typeface="Times New Roman" pitchFamily="18" charset="0"/>
                <a:cs typeface="Times New Roman" pitchFamily="18" charset="0"/>
              </a:rPr>
              <a:t>Необходимо четко указать все связи в схемах и диаграммах</a:t>
            </a:r>
            <a:r>
              <a:rPr lang="ru-RU" sz="3600" dirty="0" smtClean="0">
                <a:latin typeface="Times New Roman" pitchFamily="18" charset="0"/>
                <a:cs typeface="Times New Roman" pitchFamily="18" charset="0"/>
              </a:rPr>
              <a:t>.</a:t>
            </a: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251520" y="548680"/>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725470"/>
          </a:xfrm>
        </p:spPr>
        <p:txBody>
          <a:bodyPr>
            <a:noAutofit/>
          </a:bodyPr>
          <a:lstStyle/>
          <a:p>
            <a:r>
              <a:rPr lang="ru-RU" sz="2800" i="1" dirty="0" smtClean="0">
                <a:solidFill>
                  <a:srgbClr val="C00000"/>
                </a:solidFill>
                <a:latin typeface="Times New Roman" pitchFamily="18" charset="0"/>
                <a:cs typeface="Times New Roman" pitchFamily="18" charset="0"/>
              </a:rPr>
              <a:t>(Образец слайда с картинками)</a:t>
            </a:r>
            <a:r>
              <a:rPr lang="ru-RU" sz="3600" i="1" dirty="0" smtClean="0">
                <a:solidFill>
                  <a:srgbClr val="C00000"/>
                </a:solidFill>
                <a:latin typeface="Times New Roman" pitchFamily="18" charset="0"/>
                <a:cs typeface="Times New Roman" pitchFamily="18" charset="0"/>
              </a:rPr>
              <a:t/>
            </a:r>
            <a:br>
              <a:rPr lang="ru-RU" sz="3600" i="1" dirty="0" smtClean="0">
                <a:solidFill>
                  <a:srgbClr val="C00000"/>
                </a:solidFill>
                <a:latin typeface="Times New Roman" pitchFamily="18" charset="0"/>
                <a:cs typeface="Times New Roman" pitchFamily="18" charset="0"/>
              </a:rPr>
            </a:br>
            <a:r>
              <a:rPr lang="ru-RU" sz="3200" dirty="0" smtClean="0">
                <a:solidFill>
                  <a:schemeClr val="accent1">
                    <a:lumMod val="75000"/>
                  </a:schemeClr>
                </a:solidFill>
                <a:latin typeface="Arial" pitchFamily="34" charset="0"/>
                <a:cs typeface="Arial" pitchFamily="34" charset="0"/>
              </a:rPr>
              <a:t>Операции гравиметрического анализа</a:t>
            </a:r>
            <a:endParaRPr lang="ru-RU" sz="3600" dirty="0">
              <a:solidFill>
                <a:schemeClr val="accent1">
                  <a:lumMod val="75000"/>
                </a:schemeClr>
              </a:solidFill>
              <a:latin typeface="Arial" pitchFamily="34" charset="0"/>
              <a:cs typeface="Arial" pitchFamily="34" charset="0"/>
            </a:endParaRPr>
          </a:p>
        </p:txBody>
      </p:sp>
      <p:pic>
        <p:nvPicPr>
          <p:cNvPr id="21510" name="Picture 6" descr="http://www.e-ope.ee/_download/euni_repository/file/804/124.zip/osadok.JPG">
            <a:hlinkClick r:id="rId2"/>
          </p:cNvPr>
          <p:cNvPicPr>
            <a:picLocks noChangeAspect="1" noChangeArrowheads="1"/>
          </p:cNvPicPr>
          <p:nvPr/>
        </p:nvPicPr>
        <p:blipFill>
          <a:blip r:embed="rId3" cstate="print"/>
          <a:srcRect/>
          <a:stretch>
            <a:fillRect/>
          </a:stretch>
        </p:blipFill>
        <p:spPr bwMode="auto">
          <a:xfrm>
            <a:off x="1000100" y="1214422"/>
            <a:ext cx="2286016" cy="2143140"/>
          </a:xfrm>
          <a:prstGeom prst="rect">
            <a:avLst/>
          </a:prstGeom>
          <a:noFill/>
        </p:spPr>
      </p:pic>
      <p:pic>
        <p:nvPicPr>
          <p:cNvPr id="21512" name="Picture 8" descr="http://chemistry-chemists.com/Video/Nitrogen-triiodide-4.JPG">
            <a:hlinkClick r:id="rId4"/>
          </p:cNvPr>
          <p:cNvPicPr>
            <a:picLocks noChangeAspect="1" noChangeArrowheads="1"/>
          </p:cNvPicPr>
          <p:nvPr/>
        </p:nvPicPr>
        <p:blipFill>
          <a:blip r:embed="rId5" cstate="print"/>
          <a:srcRect l="29301" r="24034"/>
          <a:stretch>
            <a:fillRect/>
          </a:stretch>
        </p:blipFill>
        <p:spPr bwMode="auto">
          <a:xfrm>
            <a:off x="5643570" y="1214422"/>
            <a:ext cx="2214578" cy="2154941"/>
          </a:xfrm>
          <a:prstGeom prst="rect">
            <a:avLst/>
          </a:prstGeom>
          <a:noFill/>
        </p:spPr>
      </p:pic>
      <p:pic>
        <p:nvPicPr>
          <p:cNvPr id="21514" name="Picture 10" descr="http://www.chimsnab.com.ua/img/680/613.jpg">
            <a:hlinkClick r:id="rId6"/>
          </p:cNvPr>
          <p:cNvPicPr>
            <a:picLocks noChangeAspect="1" noChangeArrowheads="1"/>
          </p:cNvPicPr>
          <p:nvPr/>
        </p:nvPicPr>
        <p:blipFill>
          <a:blip r:embed="rId7" cstate="print"/>
          <a:srcRect/>
          <a:stretch>
            <a:fillRect/>
          </a:stretch>
        </p:blipFill>
        <p:spPr bwMode="auto">
          <a:xfrm>
            <a:off x="714348" y="4000504"/>
            <a:ext cx="3071834" cy="2299554"/>
          </a:xfrm>
          <a:prstGeom prst="rect">
            <a:avLst/>
          </a:prstGeom>
          <a:noFill/>
        </p:spPr>
      </p:pic>
      <p:pic>
        <p:nvPicPr>
          <p:cNvPr id="2050" name="Picture 2" descr="http://www.mortestspb.ru/i/c/m01.jpg">
            <a:hlinkClick r:id="rId8"/>
          </p:cNvPr>
          <p:cNvPicPr>
            <a:picLocks noChangeAspect="1" noChangeArrowheads="1"/>
          </p:cNvPicPr>
          <p:nvPr/>
        </p:nvPicPr>
        <p:blipFill>
          <a:blip r:embed="rId9" cstate="print"/>
          <a:srcRect/>
          <a:stretch>
            <a:fillRect/>
          </a:stretch>
        </p:blipFill>
        <p:spPr bwMode="auto">
          <a:xfrm>
            <a:off x="5143504" y="4000504"/>
            <a:ext cx="3167070" cy="2286016"/>
          </a:xfrm>
          <a:prstGeom prst="rect">
            <a:avLst/>
          </a:prstGeom>
          <a:noFill/>
        </p:spPr>
      </p:pic>
      <p:sp>
        <p:nvSpPr>
          <p:cNvPr id="9" name="TextBox 8"/>
          <p:cNvSpPr txBox="1"/>
          <p:nvPr/>
        </p:nvSpPr>
        <p:spPr>
          <a:xfrm>
            <a:off x="1214414" y="3286124"/>
            <a:ext cx="1724126" cy="461665"/>
          </a:xfrm>
          <a:prstGeom prst="rect">
            <a:avLst/>
          </a:prstGeom>
          <a:noFill/>
        </p:spPr>
        <p:txBody>
          <a:bodyPr wrap="none" rtlCol="0">
            <a:spAutoFit/>
          </a:bodyPr>
          <a:lstStyle/>
          <a:p>
            <a:r>
              <a:rPr lang="ru-RU" sz="2400" b="1" dirty="0" smtClean="0">
                <a:solidFill>
                  <a:schemeClr val="tx2">
                    <a:lumMod val="75000"/>
                  </a:schemeClr>
                </a:solidFill>
                <a:latin typeface="Times New Roman" pitchFamily="18" charset="0"/>
                <a:cs typeface="Times New Roman" pitchFamily="18" charset="0"/>
              </a:rPr>
              <a:t>Осаждение</a:t>
            </a:r>
            <a:endParaRPr lang="ru-RU" sz="2400" b="1" dirty="0">
              <a:solidFill>
                <a:schemeClr val="tx2">
                  <a:lumMod val="75000"/>
                </a:schemeClr>
              </a:solidFill>
              <a:latin typeface="Times New Roman" pitchFamily="18" charset="0"/>
              <a:cs typeface="Times New Roman" pitchFamily="18" charset="0"/>
            </a:endParaRPr>
          </a:p>
        </p:txBody>
      </p:sp>
      <p:sp>
        <p:nvSpPr>
          <p:cNvPr id="10" name="TextBox 9"/>
          <p:cNvSpPr txBox="1"/>
          <p:nvPr/>
        </p:nvSpPr>
        <p:spPr>
          <a:xfrm>
            <a:off x="5715008" y="3286124"/>
            <a:ext cx="2236894" cy="461665"/>
          </a:xfrm>
          <a:prstGeom prst="rect">
            <a:avLst/>
          </a:prstGeom>
          <a:noFill/>
        </p:spPr>
        <p:txBody>
          <a:bodyPr wrap="none" rtlCol="0">
            <a:spAutoFit/>
          </a:bodyPr>
          <a:lstStyle/>
          <a:p>
            <a:r>
              <a:rPr lang="ru-RU" sz="2400" b="1" dirty="0" smtClean="0">
                <a:solidFill>
                  <a:schemeClr val="tx2">
                    <a:lumMod val="75000"/>
                  </a:schemeClr>
                </a:solidFill>
                <a:latin typeface="Times New Roman" pitchFamily="18" charset="0"/>
                <a:cs typeface="Times New Roman" pitchFamily="18" charset="0"/>
              </a:rPr>
              <a:t>Фильтрование</a:t>
            </a:r>
            <a:endParaRPr lang="ru-RU" sz="2400" b="1" dirty="0">
              <a:solidFill>
                <a:schemeClr val="tx2">
                  <a:lumMod val="75000"/>
                </a:schemeClr>
              </a:solidFill>
              <a:latin typeface="Times New Roman" pitchFamily="18" charset="0"/>
              <a:cs typeface="Times New Roman" pitchFamily="18" charset="0"/>
            </a:endParaRPr>
          </a:p>
        </p:txBody>
      </p:sp>
      <p:sp>
        <p:nvSpPr>
          <p:cNvPr id="11" name="TextBox 10"/>
          <p:cNvSpPr txBox="1"/>
          <p:nvPr/>
        </p:nvSpPr>
        <p:spPr>
          <a:xfrm>
            <a:off x="1000100" y="6215082"/>
            <a:ext cx="2242537" cy="461665"/>
          </a:xfrm>
          <a:prstGeom prst="rect">
            <a:avLst/>
          </a:prstGeom>
          <a:noFill/>
        </p:spPr>
        <p:txBody>
          <a:bodyPr wrap="none" rtlCol="0">
            <a:spAutoFit/>
          </a:bodyPr>
          <a:lstStyle/>
          <a:p>
            <a:r>
              <a:rPr lang="ru-RU" sz="2400" b="1" dirty="0" smtClean="0">
                <a:solidFill>
                  <a:schemeClr val="tx2">
                    <a:lumMod val="75000"/>
                  </a:schemeClr>
                </a:solidFill>
                <a:latin typeface="Times New Roman" pitchFamily="18" charset="0"/>
                <a:cs typeface="Times New Roman" pitchFamily="18" charset="0"/>
              </a:rPr>
              <a:t>Прокаливание</a:t>
            </a:r>
            <a:endParaRPr lang="ru-RU" sz="2400" b="1" dirty="0">
              <a:solidFill>
                <a:schemeClr val="tx2">
                  <a:lumMod val="75000"/>
                </a:schemeClr>
              </a:solidFill>
              <a:latin typeface="Times New Roman" pitchFamily="18" charset="0"/>
              <a:cs typeface="Times New Roman" pitchFamily="18" charset="0"/>
            </a:endParaRPr>
          </a:p>
        </p:txBody>
      </p:sp>
      <p:sp>
        <p:nvSpPr>
          <p:cNvPr id="12" name="TextBox 11"/>
          <p:cNvSpPr txBox="1"/>
          <p:nvPr/>
        </p:nvSpPr>
        <p:spPr>
          <a:xfrm>
            <a:off x="5643570" y="6215082"/>
            <a:ext cx="2066591" cy="461665"/>
          </a:xfrm>
          <a:prstGeom prst="rect">
            <a:avLst/>
          </a:prstGeom>
          <a:noFill/>
        </p:spPr>
        <p:txBody>
          <a:bodyPr wrap="none" rtlCol="0">
            <a:spAutoFit/>
          </a:bodyPr>
          <a:lstStyle/>
          <a:p>
            <a:r>
              <a:rPr lang="ru-RU" sz="2400" b="1" dirty="0" smtClean="0">
                <a:solidFill>
                  <a:schemeClr val="tx2">
                    <a:lumMod val="75000"/>
                  </a:schemeClr>
                </a:solidFill>
                <a:latin typeface="Times New Roman" pitchFamily="18" charset="0"/>
                <a:cs typeface="Times New Roman" pitchFamily="18" charset="0"/>
              </a:rPr>
              <a:t>Взвешивание</a:t>
            </a:r>
            <a:endParaRPr lang="ru-RU" sz="2400" b="1" dirty="0">
              <a:solidFill>
                <a:schemeClr val="tx2">
                  <a:lumMod val="75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a:noFill/>
        </p:spPr>
        <p:txBody>
          <a:bodyPr anchor="t">
            <a:normAutofit/>
          </a:bodyPr>
          <a:lstStyle/>
          <a:p>
            <a:r>
              <a:rPr lang="ru-RU" sz="2800" i="1" dirty="0" smtClean="0">
                <a:solidFill>
                  <a:srgbClr val="C00000"/>
                </a:solidFill>
                <a:latin typeface="Times New Roman" pitchFamily="18" charset="0"/>
                <a:cs typeface="Times New Roman" pitchFamily="18" charset="0"/>
              </a:rPr>
              <a:t>(Образец титульного слайда)</a:t>
            </a:r>
            <a:r>
              <a:rPr lang="ru-RU" sz="2400" dirty="0" smtClean="0">
                <a:solidFill>
                  <a:schemeClr val="bg1"/>
                </a:solidFill>
              </a:rPr>
              <a:t/>
            </a:r>
            <a:br>
              <a:rPr lang="ru-RU" sz="2400" dirty="0" smtClean="0">
                <a:solidFill>
                  <a:schemeClr val="bg1"/>
                </a:solidFill>
              </a:rPr>
            </a:br>
            <a:r>
              <a:rPr lang="ru-RU" sz="1800" dirty="0" smtClean="0">
                <a:solidFill>
                  <a:schemeClr val="bg2">
                    <a:lumMod val="75000"/>
                  </a:schemeClr>
                </a:solidFill>
                <a:latin typeface="Times New Roman" pitchFamily="18" charset="0"/>
                <a:cs typeface="Times New Roman" pitchFamily="18" charset="0"/>
              </a:rPr>
              <a:t>Государственное бюджетное  учреждение </a:t>
            </a:r>
            <a:br>
              <a:rPr lang="ru-RU" sz="1800" dirty="0" smtClean="0">
                <a:solidFill>
                  <a:schemeClr val="bg2">
                    <a:lumMod val="75000"/>
                  </a:schemeClr>
                </a:solidFill>
                <a:latin typeface="Times New Roman" pitchFamily="18" charset="0"/>
                <a:cs typeface="Times New Roman" pitchFamily="18" charset="0"/>
              </a:rPr>
            </a:br>
            <a:r>
              <a:rPr lang="ru-RU" sz="1800" dirty="0" smtClean="0">
                <a:solidFill>
                  <a:schemeClr val="bg2">
                    <a:lumMod val="75000"/>
                  </a:schemeClr>
                </a:solidFill>
                <a:latin typeface="Times New Roman" pitchFamily="18" charset="0"/>
                <a:cs typeface="Times New Roman" pitchFamily="18" charset="0"/>
              </a:rPr>
              <a:t>Профессиональная  образовательная организация  </a:t>
            </a:r>
            <a:br>
              <a:rPr lang="ru-RU" sz="1800" dirty="0" smtClean="0">
                <a:solidFill>
                  <a:schemeClr val="bg2">
                    <a:lumMod val="75000"/>
                  </a:schemeClr>
                </a:solidFill>
                <a:latin typeface="Times New Roman" pitchFamily="18" charset="0"/>
                <a:cs typeface="Times New Roman" pitchFamily="18" charset="0"/>
              </a:rPr>
            </a:br>
            <a:r>
              <a:rPr lang="ru-RU" sz="1800" dirty="0" smtClean="0">
                <a:solidFill>
                  <a:schemeClr val="bg2">
                    <a:lumMod val="75000"/>
                  </a:schemeClr>
                </a:solidFill>
                <a:latin typeface="Times New Roman" pitchFamily="18" charset="0"/>
                <a:cs typeface="Times New Roman" pitchFamily="18" charset="0"/>
              </a:rPr>
              <a:t>«Астраханский базовый медицинский колледж»</a:t>
            </a:r>
            <a:r>
              <a:rPr lang="ru-RU" dirty="0" smtClean="0">
                <a:solidFill>
                  <a:schemeClr val="bg2">
                    <a:lumMod val="75000"/>
                  </a:schemeClr>
                </a:solidFill>
                <a:latin typeface="Times New Roman" pitchFamily="18" charset="0"/>
                <a:cs typeface="Times New Roman" pitchFamily="18" charset="0"/>
              </a:rPr>
              <a:t/>
            </a:r>
            <a:br>
              <a:rPr lang="ru-RU" dirty="0" smtClean="0">
                <a:solidFill>
                  <a:schemeClr val="bg2">
                    <a:lumMod val="75000"/>
                  </a:schemeClr>
                </a:solidFill>
                <a:latin typeface="Times New Roman" pitchFamily="18" charset="0"/>
                <a:cs typeface="Times New Roman" pitchFamily="18" charset="0"/>
              </a:rPr>
            </a:br>
            <a:r>
              <a:rPr lang="ru-RU" dirty="0" smtClean="0">
                <a:solidFill>
                  <a:schemeClr val="bg2">
                    <a:lumMod val="75000"/>
                  </a:schemeClr>
                </a:solidFill>
                <a:latin typeface="Times New Roman" pitchFamily="18" charset="0"/>
                <a:cs typeface="Times New Roman" pitchFamily="18" charset="0"/>
              </a:rPr>
              <a:t/>
            </a:r>
            <a:br>
              <a:rPr lang="ru-RU" dirty="0" smtClean="0">
                <a:solidFill>
                  <a:schemeClr val="bg2">
                    <a:lumMod val="75000"/>
                  </a:schemeClr>
                </a:solidFill>
                <a:latin typeface="Times New Roman" pitchFamily="18" charset="0"/>
                <a:cs typeface="Times New Roman" pitchFamily="18" charset="0"/>
              </a:rPr>
            </a:br>
            <a:r>
              <a:rPr lang="ru-RU" dirty="0" smtClean="0">
                <a:solidFill>
                  <a:schemeClr val="bg2">
                    <a:lumMod val="75000"/>
                  </a:schemeClr>
                </a:solidFill>
                <a:latin typeface="Times New Roman" pitchFamily="18" charset="0"/>
                <a:cs typeface="Times New Roman" pitchFamily="18" charset="0"/>
              </a:rPr>
              <a:t/>
            </a:r>
            <a:br>
              <a:rPr lang="ru-RU" dirty="0" smtClean="0">
                <a:solidFill>
                  <a:schemeClr val="bg2">
                    <a:lumMod val="75000"/>
                  </a:schemeClr>
                </a:solidFill>
                <a:latin typeface="Times New Roman" pitchFamily="18" charset="0"/>
                <a:cs typeface="Times New Roman" pitchFamily="18" charset="0"/>
              </a:rPr>
            </a:br>
            <a:r>
              <a:rPr lang="ru-RU" sz="3100" dirty="0" smtClean="0">
                <a:solidFill>
                  <a:schemeClr val="bg2">
                    <a:lumMod val="75000"/>
                  </a:schemeClr>
                </a:solidFill>
                <a:latin typeface="Times New Roman" pitchFamily="18" charset="0"/>
                <a:cs typeface="Times New Roman" pitchFamily="18" charset="0"/>
              </a:rPr>
              <a:t>Предмет: «Аналитическая химия»</a:t>
            </a:r>
            <a:br>
              <a:rPr lang="ru-RU" sz="3100" dirty="0" smtClean="0">
                <a:solidFill>
                  <a:schemeClr val="bg2">
                    <a:lumMod val="75000"/>
                  </a:schemeClr>
                </a:solidFill>
                <a:latin typeface="Times New Roman" pitchFamily="18" charset="0"/>
                <a:cs typeface="Times New Roman" pitchFamily="18" charset="0"/>
              </a:rPr>
            </a:br>
            <a:r>
              <a:rPr lang="ru-RU" sz="3100" dirty="0" smtClean="0">
                <a:solidFill>
                  <a:schemeClr val="bg2">
                    <a:lumMod val="75000"/>
                  </a:schemeClr>
                </a:solidFill>
                <a:latin typeface="Times New Roman" pitchFamily="18" charset="0"/>
                <a:cs typeface="Times New Roman" pitchFamily="18" charset="0"/>
              </a:rPr>
              <a:t>Тема: «Методы количественного анализа»</a:t>
            </a:r>
            <a:br>
              <a:rPr lang="ru-RU" sz="3100" dirty="0" smtClean="0">
                <a:solidFill>
                  <a:schemeClr val="bg2">
                    <a:lumMod val="75000"/>
                  </a:schemeClr>
                </a:solidFill>
                <a:latin typeface="Times New Roman" pitchFamily="18" charset="0"/>
                <a:cs typeface="Times New Roman" pitchFamily="18" charset="0"/>
              </a:rPr>
            </a:br>
            <a:r>
              <a:rPr lang="ru-RU" sz="3600" dirty="0" smtClean="0">
                <a:solidFill>
                  <a:schemeClr val="bg2">
                    <a:lumMod val="75000"/>
                  </a:schemeClr>
                </a:solidFill>
                <a:latin typeface="Times New Roman" pitchFamily="18" charset="0"/>
                <a:cs typeface="Times New Roman" pitchFamily="18" charset="0"/>
              </a:rPr>
              <a:t/>
            </a:r>
            <a:br>
              <a:rPr lang="ru-RU" sz="3600" dirty="0" smtClean="0">
                <a:solidFill>
                  <a:schemeClr val="bg2">
                    <a:lumMod val="75000"/>
                  </a:schemeClr>
                </a:solidFill>
                <a:latin typeface="Times New Roman" pitchFamily="18" charset="0"/>
                <a:cs typeface="Times New Roman" pitchFamily="18" charset="0"/>
              </a:rPr>
            </a:br>
            <a:r>
              <a:rPr lang="ru-RU" sz="3600" dirty="0" smtClean="0">
                <a:solidFill>
                  <a:schemeClr val="bg2">
                    <a:lumMod val="75000"/>
                  </a:schemeClr>
                </a:solidFill>
                <a:latin typeface="Times New Roman" pitchFamily="18" charset="0"/>
                <a:cs typeface="Times New Roman" pitchFamily="18" charset="0"/>
              </a:rPr>
              <a:t>                                 </a:t>
            </a:r>
            <a:r>
              <a:rPr lang="ru-RU" sz="2400" dirty="0" smtClean="0">
                <a:solidFill>
                  <a:schemeClr val="bg2">
                    <a:lumMod val="75000"/>
                  </a:schemeClr>
                </a:solidFill>
                <a:latin typeface="Times New Roman" pitchFamily="18" charset="0"/>
                <a:cs typeface="Times New Roman" pitchFamily="18" charset="0"/>
              </a:rPr>
              <a:t>Преподаватель: </a:t>
            </a:r>
            <a:r>
              <a:rPr lang="ru-RU" sz="2400" dirty="0" err="1" smtClean="0">
                <a:solidFill>
                  <a:schemeClr val="bg2">
                    <a:lumMod val="75000"/>
                  </a:schemeClr>
                </a:solidFill>
                <a:latin typeface="Times New Roman" pitchFamily="18" charset="0"/>
                <a:cs typeface="Times New Roman" pitchFamily="18" charset="0"/>
              </a:rPr>
              <a:t>Краморенко</a:t>
            </a:r>
            <a:r>
              <a:rPr lang="ru-RU" sz="2400" dirty="0" smtClean="0">
                <a:solidFill>
                  <a:schemeClr val="bg2">
                    <a:lumMod val="75000"/>
                  </a:schemeClr>
                </a:solidFill>
                <a:latin typeface="Times New Roman" pitchFamily="18" charset="0"/>
                <a:cs typeface="Times New Roman" pitchFamily="18" charset="0"/>
              </a:rPr>
              <a:t> М.В.</a:t>
            </a:r>
            <a:br>
              <a:rPr lang="ru-RU" sz="2400" dirty="0" smtClean="0">
                <a:solidFill>
                  <a:schemeClr val="bg2">
                    <a:lumMod val="75000"/>
                  </a:schemeClr>
                </a:solidFill>
                <a:latin typeface="Times New Roman" pitchFamily="18" charset="0"/>
                <a:cs typeface="Times New Roman" pitchFamily="18" charset="0"/>
              </a:rPr>
            </a:br>
            <a:endParaRPr lang="ru-RU" sz="2400" dirty="0">
              <a:solidFill>
                <a:schemeClr val="bg2">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728" y="6357958"/>
            <a:ext cx="6400800" cy="357190"/>
          </a:xfrm>
        </p:spPr>
        <p:txBody>
          <a:bodyPr>
            <a:noAutofit/>
          </a:bodyPr>
          <a:lstStyle/>
          <a:p>
            <a:r>
              <a:rPr lang="ru-RU" sz="1800" dirty="0" smtClean="0">
                <a:solidFill>
                  <a:schemeClr val="bg2">
                    <a:lumMod val="75000"/>
                  </a:schemeClr>
                </a:solidFill>
                <a:latin typeface="Times New Roman" pitchFamily="18" charset="0"/>
                <a:cs typeface="Times New Roman" pitchFamily="18" charset="0"/>
              </a:rPr>
              <a:t>Астрахань – 2015 г.</a:t>
            </a:r>
            <a:endParaRPr lang="ru-RU" sz="1800" dirty="0">
              <a:solidFill>
                <a:schemeClr val="bg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i="1" dirty="0" smtClean="0">
                <a:solidFill>
                  <a:srgbClr val="C00000"/>
                </a:solidFill>
                <a:latin typeface="Times New Roman" pitchFamily="18" charset="0"/>
                <a:cs typeface="Times New Roman" pitchFamily="18" charset="0"/>
              </a:rPr>
              <a:t>(Образец слайда с картинками) </a:t>
            </a:r>
            <a:r>
              <a:rPr lang="ru-RU" dirty="0" smtClean="0">
                <a:solidFill>
                  <a:schemeClr val="tx2">
                    <a:lumMod val="75000"/>
                  </a:schemeClr>
                </a:solidFill>
                <a:latin typeface="Arial" pitchFamily="34" charset="0"/>
                <a:cs typeface="Arial" pitchFamily="34" charset="0"/>
              </a:rPr>
              <a:t>Электрохимические методы</a:t>
            </a:r>
            <a:endParaRPr lang="ru-RU" dirty="0">
              <a:solidFill>
                <a:schemeClr val="tx2">
                  <a:lumMod val="75000"/>
                </a:schemeClr>
              </a:solidFill>
              <a:latin typeface="Arial" pitchFamily="34" charset="0"/>
              <a:cs typeface="Arial" pitchFamily="34" charset="0"/>
            </a:endParaRPr>
          </a:p>
        </p:txBody>
      </p:sp>
      <p:pic>
        <p:nvPicPr>
          <p:cNvPr id="3" name="Picture 4" descr="http://moscow.oborudunion.ru/ionomer/images/photocat/600x600/999495502.jpg">
            <a:hlinkClick r:id="rId2"/>
          </p:cNvPr>
          <p:cNvPicPr>
            <a:picLocks noChangeAspect="1" noChangeArrowheads="1"/>
          </p:cNvPicPr>
          <p:nvPr/>
        </p:nvPicPr>
        <p:blipFill>
          <a:blip r:embed="rId3" cstate="print"/>
          <a:srcRect/>
          <a:stretch>
            <a:fillRect/>
          </a:stretch>
        </p:blipFill>
        <p:spPr bwMode="auto">
          <a:xfrm>
            <a:off x="500034" y="1571612"/>
            <a:ext cx="2500330" cy="2232438"/>
          </a:xfrm>
          <a:prstGeom prst="rect">
            <a:avLst/>
          </a:prstGeom>
          <a:noFill/>
        </p:spPr>
      </p:pic>
      <p:pic>
        <p:nvPicPr>
          <p:cNvPr id="4" name="Picture 2" descr="http://www.astra-bio.ru/products_pictures/en_500_01.png">
            <a:hlinkClick r:id="rId4"/>
          </p:cNvPr>
          <p:cNvPicPr>
            <a:picLocks noChangeAspect="1" noChangeArrowheads="1"/>
          </p:cNvPicPr>
          <p:nvPr/>
        </p:nvPicPr>
        <p:blipFill>
          <a:blip r:embed="rId5" cstate="print"/>
          <a:srcRect/>
          <a:stretch>
            <a:fillRect/>
          </a:stretch>
        </p:blipFill>
        <p:spPr bwMode="auto">
          <a:xfrm>
            <a:off x="500034" y="4000504"/>
            <a:ext cx="2500330" cy="2525334"/>
          </a:xfrm>
          <a:prstGeom prst="rect">
            <a:avLst/>
          </a:prstGeom>
          <a:noFill/>
        </p:spPr>
      </p:pic>
      <p:sp>
        <p:nvSpPr>
          <p:cNvPr id="5" name="TextBox 4"/>
          <p:cNvSpPr txBox="1"/>
          <p:nvPr/>
        </p:nvSpPr>
        <p:spPr>
          <a:xfrm>
            <a:off x="3071802" y="1571612"/>
            <a:ext cx="5929354" cy="2246769"/>
          </a:xfrm>
          <a:prstGeom prst="rect">
            <a:avLst/>
          </a:prstGeom>
          <a:noFill/>
          <a:ln>
            <a:noFill/>
          </a:ln>
        </p:spPr>
        <p:txBody>
          <a:bodyPr wrap="square" rtlCol="0">
            <a:spAutoFit/>
          </a:bodyPr>
          <a:lstStyle/>
          <a:p>
            <a:pPr algn="ctr"/>
            <a:r>
              <a:rPr lang="ru-RU" sz="2800" b="1" dirty="0" err="1" smtClean="0">
                <a:solidFill>
                  <a:srgbClr val="C00000"/>
                </a:solidFill>
                <a:latin typeface="Times New Roman" pitchFamily="18" charset="0"/>
                <a:cs typeface="Times New Roman" pitchFamily="18" charset="0"/>
              </a:rPr>
              <a:t>Вольтамперометория</a:t>
            </a:r>
            <a:endParaRPr lang="ru-RU" sz="2800" b="1" dirty="0" smtClean="0">
              <a:solidFill>
                <a:srgbClr val="C00000"/>
              </a:solidFill>
              <a:latin typeface="Times New Roman" pitchFamily="18" charset="0"/>
              <a:cs typeface="Times New Roman" pitchFamily="18" charset="0"/>
            </a:endParaRPr>
          </a:p>
          <a:p>
            <a:pPr algn="ctr"/>
            <a:r>
              <a:rPr lang="ru-RU" sz="2800" dirty="0" smtClean="0">
                <a:solidFill>
                  <a:schemeClr val="tx2">
                    <a:lumMod val="75000"/>
                  </a:schemeClr>
                </a:solidFill>
                <a:latin typeface="Times New Roman" pitchFamily="18" charset="0"/>
                <a:cs typeface="Times New Roman" pitchFamily="18" charset="0"/>
              </a:rPr>
              <a:t>Определение основано на измерении тока как функции приложенной известной разности потенциалов и концентрации раствора.</a:t>
            </a:r>
            <a:endParaRPr lang="ru-RU" sz="2800" dirty="0">
              <a:solidFill>
                <a:schemeClr val="tx2">
                  <a:lumMod val="75000"/>
                </a:schemeClr>
              </a:solidFill>
              <a:latin typeface="Times New Roman" pitchFamily="18" charset="0"/>
              <a:cs typeface="Times New Roman" pitchFamily="18" charset="0"/>
            </a:endParaRPr>
          </a:p>
        </p:txBody>
      </p:sp>
      <p:sp>
        <p:nvSpPr>
          <p:cNvPr id="6" name="TextBox 5"/>
          <p:cNvSpPr txBox="1"/>
          <p:nvPr/>
        </p:nvSpPr>
        <p:spPr>
          <a:xfrm>
            <a:off x="3071802" y="4143380"/>
            <a:ext cx="5929354" cy="2246769"/>
          </a:xfrm>
          <a:prstGeom prst="rect">
            <a:avLst/>
          </a:prstGeom>
          <a:noFill/>
          <a:ln>
            <a:noFill/>
          </a:ln>
        </p:spPr>
        <p:txBody>
          <a:bodyPr wrap="square" rtlCol="0">
            <a:spAutoFit/>
          </a:bodyPr>
          <a:lstStyle/>
          <a:p>
            <a:pPr algn="ctr"/>
            <a:r>
              <a:rPr lang="ru-RU" sz="2800" b="1" dirty="0" err="1" smtClean="0">
                <a:solidFill>
                  <a:srgbClr val="C00000"/>
                </a:solidFill>
                <a:latin typeface="Times New Roman" pitchFamily="18" charset="0"/>
                <a:cs typeface="Times New Roman" pitchFamily="18" charset="0"/>
              </a:rPr>
              <a:t>Электрогравиметрия</a:t>
            </a:r>
            <a:endParaRPr lang="ru-RU" sz="2800" b="1" dirty="0" smtClean="0">
              <a:solidFill>
                <a:srgbClr val="C00000"/>
              </a:solidFill>
              <a:latin typeface="Times New Roman" pitchFamily="18" charset="0"/>
              <a:cs typeface="Times New Roman" pitchFamily="18" charset="0"/>
            </a:endParaRPr>
          </a:p>
          <a:p>
            <a:pPr algn="ctr"/>
            <a:r>
              <a:rPr lang="ru-RU" sz="2800" dirty="0" smtClean="0">
                <a:solidFill>
                  <a:schemeClr val="tx2">
                    <a:lumMod val="75000"/>
                  </a:schemeClr>
                </a:solidFill>
                <a:latin typeface="Times New Roman" pitchFamily="18" charset="0"/>
                <a:cs typeface="Times New Roman" pitchFamily="18" charset="0"/>
              </a:rPr>
              <a:t>Определение основано на измерении массы продукта, осажденного путем электролиза на электроде, масса которого известна.</a:t>
            </a:r>
            <a:endParaRPr lang="ru-RU" sz="28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i="1" dirty="0" smtClean="0">
                <a:solidFill>
                  <a:srgbClr val="C00000"/>
                </a:solidFill>
                <a:latin typeface="Times New Roman" pitchFamily="18" charset="0"/>
                <a:cs typeface="Times New Roman" pitchFamily="18" charset="0"/>
              </a:rPr>
              <a:t>(Образец слайда со схемой) </a:t>
            </a:r>
            <a:br>
              <a:rPr lang="ru-RU" sz="2800" i="1" dirty="0" smtClean="0">
                <a:solidFill>
                  <a:srgbClr val="C00000"/>
                </a:solidFill>
                <a:latin typeface="Times New Roman" pitchFamily="18" charset="0"/>
                <a:cs typeface="Times New Roman" pitchFamily="18" charset="0"/>
              </a:rPr>
            </a:br>
            <a:r>
              <a:rPr lang="ru-RU" sz="4000" dirty="0" smtClean="0">
                <a:solidFill>
                  <a:schemeClr val="accent1">
                    <a:lumMod val="75000"/>
                  </a:schemeClr>
                </a:solidFill>
                <a:latin typeface="Times New Roman" pitchFamily="18" charset="0"/>
                <a:cs typeface="Times New Roman" pitchFamily="18" charset="0"/>
              </a:rPr>
              <a:t>Классификация электрохимических методов анализа</a:t>
            </a:r>
            <a:endParaRPr lang="ru-RU" sz="4000" dirty="0">
              <a:solidFill>
                <a:schemeClr val="accent1">
                  <a:lumMod val="75000"/>
                </a:schemeClr>
              </a:solidFill>
              <a:latin typeface="Times New Roman" pitchFamily="18" charset="0"/>
              <a:cs typeface="Times New Roman" pitchFamily="18" charset="0"/>
            </a:endParaRPr>
          </a:p>
        </p:txBody>
      </p:sp>
      <p:graphicFrame>
        <p:nvGraphicFramePr>
          <p:cNvPr id="3" name="Схема 2"/>
          <p:cNvGraphicFramePr/>
          <p:nvPr/>
        </p:nvGraphicFramePr>
        <p:xfrm>
          <a:off x="1071538" y="1714488"/>
          <a:ext cx="7262842"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354162"/>
          </a:xfrm>
          <a:solidFill>
            <a:schemeClr val="tx2">
              <a:lumMod val="75000"/>
            </a:schemeClr>
          </a:solidFill>
        </p:spPr>
        <p:txBody>
          <a:bodyPr>
            <a:noAutofit/>
          </a:bodyPr>
          <a:lstStyle/>
          <a:p>
            <a:r>
              <a:rPr lang="ru-RU" sz="3600" dirty="0" smtClean="0"/>
              <a:t/>
            </a:r>
            <a:br>
              <a:rPr lang="ru-RU" sz="3600" dirty="0" smtClean="0"/>
            </a:br>
            <a:r>
              <a:rPr lang="ru-RU" sz="3600" dirty="0" smtClean="0"/>
              <a:t/>
            </a:r>
            <a:br>
              <a:rPr lang="ru-RU" sz="3600" dirty="0" smtClean="0"/>
            </a:br>
            <a:r>
              <a:rPr lang="ru-RU" sz="3600" dirty="0" smtClean="0">
                <a:solidFill>
                  <a:schemeClr val="accent6">
                    <a:lumMod val="20000"/>
                    <a:lumOff val="80000"/>
                  </a:schemeClr>
                </a:solidFill>
                <a:latin typeface="Times New Roman" pitchFamily="18" charset="0"/>
                <a:cs typeface="Times New Roman" pitchFamily="18" charset="0"/>
              </a:rPr>
              <a:t>Правила использования звукового сопровождения</a:t>
            </a:r>
            <a:r>
              <a:rPr lang="ru-RU" sz="3600" dirty="0" smtClean="0"/>
              <a:t/>
            </a:r>
            <a:br>
              <a:rPr lang="ru-RU" sz="3600" dirty="0" smtClean="0"/>
            </a:br>
            <a:r>
              <a:rPr lang="ru-RU" sz="3600" dirty="0" smtClean="0"/>
              <a:t/>
            </a:r>
            <a:br>
              <a:rPr lang="ru-RU" sz="3600" dirty="0" smtClean="0"/>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1700808"/>
            <a:ext cx="8136904" cy="4752528"/>
          </a:xfrm>
        </p:spPr>
        <p:txBody>
          <a:bodyPr>
            <a:normAutofit fontScale="47500" lnSpcReduction="20000"/>
          </a:bodyPr>
          <a:lstStyle/>
          <a:p>
            <a:pPr algn="just">
              <a:lnSpc>
                <a:spcPct val="120000"/>
              </a:lnSpc>
              <a:buFont typeface="Wingdings" pitchFamily="2" charset="2"/>
              <a:buChar char="§"/>
            </a:pPr>
            <a:r>
              <a:rPr lang="ru-RU" sz="4200" dirty="0" smtClean="0">
                <a:solidFill>
                  <a:schemeClr val="tx2">
                    <a:lumMod val="75000"/>
                  </a:schemeClr>
                </a:solidFill>
                <a:latin typeface="Times New Roman" pitchFamily="18" charset="0"/>
                <a:cs typeface="Times New Roman" pitchFamily="18" charset="0"/>
              </a:rPr>
              <a:t>Звуковое сопровождение должно отражать суть или подчеркивать особенность темы слайда, презентации, оно не должно отвлекать внимание от основной (важной) информации. Не следует использовать музыкальное или звуковое сопровождение, если оно не несет смысловую нагрузку.</a:t>
            </a:r>
          </a:p>
          <a:p>
            <a:pPr algn="just">
              <a:lnSpc>
                <a:spcPct val="120000"/>
              </a:lnSpc>
              <a:buFont typeface="Wingdings" pitchFamily="2" charset="2"/>
              <a:buChar char="§"/>
            </a:pPr>
            <a:r>
              <a:rPr lang="ru-RU" sz="4200" dirty="0" smtClean="0">
                <a:solidFill>
                  <a:schemeClr val="tx2">
                    <a:lumMod val="75000"/>
                  </a:schemeClr>
                </a:solidFill>
                <a:latin typeface="Times New Roman" pitchFamily="18" charset="0"/>
                <a:cs typeface="Times New Roman" pitchFamily="18" charset="0"/>
              </a:rPr>
              <a:t>Если это фоновая музыка, то она должна не отвлекать внимание слушателей и не заглушать слова докладчика. </a:t>
            </a:r>
          </a:p>
          <a:p>
            <a:pPr algn="just">
              <a:lnSpc>
                <a:spcPct val="120000"/>
              </a:lnSpc>
              <a:buFont typeface="Wingdings" pitchFamily="2" charset="2"/>
              <a:buChar char="§"/>
            </a:pPr>
            <a:r>
              <a:rPr lang="ru-RU" sz="4200" dirty="0" smtClean="0">
                <a:solidFill>
                  <a:schemeClr val="tx2">
                    <a:lumMod val="75000"/>
                  </a:schemeClr>
                </a:solidFill>
                <a:latin typeface="Times New Roman" pitchFamily="18" charset="0"/>
                <a:cs typeface="Times New Roman" pitchFamily="18" charset="0"/>
              </a:rPr>
              <a:t>Необходимо выбрать оптимальную громкость, чтобы звук был слышен всем слушателям, но не был оглушительным.</a:t>
            </a:r>
          </a:p>
          <a:p>
            <a:pPr algn="just">
              <a:lnSpc>
                <a:spcPct val="120000"/>
              </a:lnSpc>
              <a:buFont typeface="Wingdings" pitchFamily="2" charset="2"/>
              <a:buChar char="§"/>
            </a:pPr>
            <a:r>
              <a:rPr lang="ru-RU" sz="4200" dirty="0" smtClean="0">
                <a:solidFill>
                  <a:schemeClr val="tx2">
                    <a:lumMod val="75000"/>
                  </a:schemeClr>
                </a:solidFill>
                <a:latin typeface="Times New Roman" pitchFamily="18" charset="0"/>
                <a:cs typeface="Times New Roman" pitchFamily="18" charset="0"/>
              </a:rPr>
              <a:t>Также осторожно следует использовать звуковые фрагменты в презентациях, сопровождаемых докладчиком.</a:t>
            </a:r>
          </a:p>
          <a:p>
            <a:pPr algn="just">
              <a:lnSpc>
                <a:spcPct val="120000"/>
              </a:lnSpc>
              <a:buFont typeface="Wingdings" pitchFamily="2" charset="2"/>
              <a:buChar char="§"/>
            </a:pPr>
            <a:r>
              <a:rPr lang="ru-RU" sz="4200" dirty="0" smtClean="0">
                <a:solidFill>
                  <a:schemeClr val="tx2">
                    <a:lumMod val="75000"/>
                  </a:schemeClr>
                </a:solidFill>
                <a:latin typeface="Times New Roman" pitchFamily="18" charset="0"/>
                <a:cs typeface="Times New Roman" pitchFamily="18" charset="0"/>
              </a:rPr>
              <a:t>Главное правило озвучивания презентации: в каждый конкретный момент времени звуки исходят только из одного источника (из презентации или от докладчика).</a:t>
            </a: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395536" y="548680"/>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354162"/>
          </a:xfrm>
          <a:solidFill>
            <a:schemeClr val="tx2">
              <a:lumMod val="75000"/>
            </a:schemeClr>
          </a:solidFill>
        </p:spPr>
        <p:txBody>
          <a:bodyPr>
            <a:noAutofit/>
          </a:bodyPr>
          <a:lstStyle/>
          <a:p>
            <a:r>
              <a:rPr lang="ru-RU" sz="3600" dirty="0" smtClean="0"/>
              <a:t/>
            </a:r>
            <a:br>
              <a:rPr lang="ru-RU" sz="3600" dirty="0" smtClean="0"/>
            </a:br>
            <a:r>
              <a:rPr lang="ru-RU" sz="3600" dirty="0" smtClean="0"/>
              <a:t/>
            </a:r>
            <a:br>
              <a:rPr lang="ru-RU" sz="3600" dirty="0" smtClean="0"/>
            </a:br>
            <a:r>
              <a:rPr lang="ru-RU" sz="3600" dirty="0" smtClean="0">
                <a:solidFill>
                  <a:schemeClr val="accent6">
                    <a:lumMod val="20000"/>
                    <a:lumOff val="80000"/>
                  </a:schemeClr>
                </a:solidFill>
                <a:latin typeface="Times New Roman" pitchFamily="18" charset="0"/>
                <a:cs typeface="Times New Roman" pitchFamily="18" charset="0"/>
              </a:rPr>
              <a:t>Правила </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        использования  анимационных эффектов</a:t>
            </a:r>
            <a:r>
              <a:rPr lang="ru-RU" sz="3600" dirty="0" smtClean="0"/>
              <a:t/>
            </a:r>
            <a:br>
              <a:rPr lang="ru-RU" sz="3600" dirty="0" smtClean="0"/>
            </a:br>
            <a:r>
              <a:rPr lang="ru-RU" sz="3600" dirty="0" smtClean="0"/>
              <a:t/>
            </a:r>
            <a:br>
              <a:rPr lang="ru-RU" sz="3600" dirty="0" smtClean="0"/>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95536" y="1844824"/>
            <a:ext cx="8424936" cy="4320480"/>
          </a:xfrm>
        </p:spPr>
        <p:txBody>
          <a:bodyPr>
            <a:normAutofit lnSpcReduction="10000"/>
          </a:bodyPr>
          <a:lstStyle/>
          <a:p>
            <a:pPr algn="just">
              <a:buFont typeface="Wingdings" pitchFamily="2" charset="2"/>
              <a:buChar char="§"/>
            </a:pPr>
            <a:r>
              <a:rPr lang="ru-RU" sz="2300" b="1" dirty="0" smtClean="0">
                <a:solidFill>
                  <a:srgbClr val="C00000"/>
                </a:solidFill>
                <a:latin typeface="Times New Roman" pitchFamily="18" charset="0"/>
                <a:cs typeface="Times New Roman" pitchFamily="18" charset="0"/>
              </a:rPr>
              <a:t>Анимация должна быть сдержанна, хорошо продумана и допустима</a:t>
            </a:r>
            <a:r>
              <a:rPr lang="ru-RU" sz="2300" b="1" dirty="0" smtClean="0">
                <a:solidFill>
                  <a:schemeClr val="tx2">
                    <a:lumMod val="75000"/>
                  </a:schemeClr>
                </a:solidFill>
                <a:latin typeface="Times New Roman" pitchFamily="18" charset="0"/>
                <a:cs typeface="Times New Roman" pitchFamily="18" charset="0"/>
              </a:rPr>
              <a:t>: </a:t>
            </a:r>
          </a:p>
          <a:p>
            <a:pPr lvl="1" algn="just">
              <a:buFont typeface="Wingdings" pitchFamily="2" charset="2"/>
              <a:buChar char="ü"/>
            </a:pPr>
            <a:r>
              <a:rPr lang="ru-RU" sz="2300" dirty="0" smtClean="0">
                <a:solidFill>
                  <a:schemeClr val="tx2">
                    <a:lumMod val="75000"/>
                  </a:schemeClr>
                </a:solidFill>
                <a:latin typeface="Times New Roman" pitchFamily="18" charset="0"/>
                <a:cs typeface="Times New Roman" pitchFamily="18" charset="0"/>
              </a:rPr>
              <a:t>для демонстрации динамичных процессов;</a:t>
            </a:r>
          </a:p>
          <a:p>
            <a:pPr lvl="1" algn="just">
              <a:buFont typeface="Wingdings" pitchFamily="2" charset="2"/>
              <a:buChar char="ü"/>
            </a:pPr>
            <a:r>
              <a:rPr lang="ru-RU" sz="2300" dirty="0" smtClean="0">
                <a:solidFill>
                  <a:schemeClr val="tx2">
                    <a:lumMod val="75000"/>
                  </a:schemeClr>
                </a:solidFill>
                <a:latin typeface="Times New Roman" pitchFamily="18" charset="0"/>
                <a:cs typeface="Times New Roman" pitchFamily="18" charset="0"/>
              </a:rPr>
              <a:t>для привлечения внимания слушателей, создания определенной атмосферы презентации.</a:t>
            </a:r>
          </a:p>
          <a:p>
            <a:pPr lvl="1" algn="just">
              <a:buNone/>
            </a:pPr>
            <a:endParaRPr lang="ru-RU" sz="2300" dirty="0" smtClean="0">
              <a:solidFill>
                <a:schemeClr val="tx2">
                  <a:lumMod val="75000"/>
                </a:schemeClr>
              </a:solidFill>
              <a:latin typeface="Times New Roman" pitchFamily="18" charset="0"/>
              <a:cs typeface="Times New Roman" pitchFamily="18" charset="0"/>
            </a:endParaRPr>
          </a:p>
          <a:p>
            <a:pPr algn="just">
              <a:buFont typeface="Wingdings" pitchFamily="2" charset="2"/>
              <a:buChar char="§"/>
            </a:pPr>
            <a:r>
              <a:rPr lang="ru-RU" sz="2300" dirty="0" smtClean="0">
                <a:solidFill>
                  <a:schemeClr val="tx2">
                    <a:lumMod val="75000"/>
                  </a:schemeClr>
                </a:solidFill>
                <a:latin typeface="Times New Roman" pitchFamily="18" charset="0"/>
                <a:cs typeface="Times New Roman" pitchFamily="18" charset="0"/>
              </a:rPr>
              <a:t>Анимация текста должна быть удобной для восприятия: темп должен соответствовать технике чтения.</a:t>
            </a:r>
          </a:p>
          <a:p>
            <a:pPr algn="just">
              <a:buFont typeface="Wingdings" pitchFamily="2" charset="2"/>
              <a:buChar char="§"/>
            </a:pPr>
            <a:r>
              <a:rPr lang="ru-RU" sz="2400" dirty="0" smtClean="0">
                <a:solidFill>
                  <a:schemeClr val="tx2">
                    <a:lumMod val="75000"/>
                  </a:schemeClr>
                </a:solidFill>
                <a:latin typeface="Times New Roman" pitchFamily="18" charset="0"/>
                <a:cs typeface="Times New Roman" pitchFamily="18" charset="0"/>
              </a:rPr>
              <a:t>Не стоит </a:t>
            </a:r>
            <a:r>
              <a:rPr lang="ru-RU" sz="2400" dirty="0" smtClean="0">
                <a:solidFill>
                  <a:srgbClr val="C00000"/>
                </a:solidFill>
                <a:latin typeface="Times New Roman" pitchFamily="18" charset="0"/>
                <a:cs typeface="Times New Roman" pitchFamily="18" charset="0"/>
              </a:rPr>
              <a:t>злоупотреблять</a:t>
            </a:r>
            <a:r>
              <a:rPr lang="ru-RU" sz="2400" dirty="0" smtClean="0">
                <a:solidFill>
                  <a:schemeClr val="tx2">
                    <a:lumMod val="75000"/>
                  </a:schemeClr>
                </a:solidFill>
                <a:latin typeface="Times New Roman" pitchFamily="18" charset="0"/>
                <a:cs typeface="Times New Roman" pitchFamily="18" charset="0"/>
              </a:rPr>
              <a:t> различными анимационными эффектами, они не должны отвлекать внимание от содержания информации на слайде.</a:t>
            </a:r>
          </a:p>
          <a:p>
            <a:pPr algn="just">
              <a:buNone/>
            </a:pPr>
            <a:endParaRPr lang="ru-RU" sz="2300" dirty="0" smtClean="0">
              <a:solidFill>
                <a:schemeClr val="tx2">
                  <a:lumMod val="75000"/>
                </a:schemeClr>
              </a:solidFill>
              <a:latin typeface="Times New Roman" pitchFamily="18" charset="0"/>
              <a:cs typeface="Times New Roman" pitchFamily="18" charset="0"/>
            </a:endParaRP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179512" y="476672"/>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354162"/>
          </a:xfrm>
          <a:solidFill>
            <a:schemeClr val="tx2">
              <a:lumMod val="75000"/>
            </a:schemeClr>
          </a:solidFill>
        </p:spPr>
        <p:txBody>
          <a:bodyPr>
            <a:noAutofit/>
          </a:bodyPr>
          <a:lstStyle/>
          <a:p>
            <a:r>
              <a:rPr lang="ru-RU" sz="3600" dirty="0" smtClean="0"/>
              <a:t/>
            </a:r>
            <a:br>
              <a:rPr lang="ru-RU" sz="3600" dirty="0" smtClean="0"/>
            </a:br>
            <a:r>
              <a:rPr lang="ru-RU" sz="3600" dirty="0" smtClean="0"/>
              <a:t/>
            </a:r>
            <a:br>
              <a:rPr lang="ru-RU" sz="3600" dirty="0" smtClean="0"/>
            </a:br>
            <a:r>
              <a:rPr lang="ru-RU" sz="3600" dirty="0" smtClean="0">
                <a:solidFill>
                  <a:schemeClr val="accent6">
                    <a:lumMod val="20000"/>
                    <a:lumOff val="80000"/>
                  </a:schemeClr>
                </a:solidFill>
                <a:latin typeface="Times New Roman" pitchFamily="18" charset="0"/>
                <a:cs typeface="Times New Roman" pitchFamily="18" charset="0"/>
              </a:rPr>
              <a:t>Правила </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        использования  анимационных эффектов</a:t>
            </a:r>
            <a:r>
              <a:rPr lang="ru-RU" sz="3600" dirty="0" smtClean="0"/>
              <a:t/>
            </a:r>
            <a:br>
              <a:rPr lang="ru-RU" sz="3600" dirty="0" smtClean="0"/>
            </a:br>
            <a:r>
              <a:rPr lang="ru-RU" sz="3600" dirty="0" smtClean="0"/>
              <a:t/>
            </a:r>
            <a:br>
              <a:rPr lang="ru-RU" sz="3600" dirty="0" smtClean="0"/>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1484784"/>
            <a:ext cx="8712968" cy="4968552"/>
          </a:xfrm>
        </p:spPr>
        <p:txBody>
          <a:bodyPr>
            <a:normAutofit/>
          </a:bodyPr>
          <a:lstStyle/>
          <a:p>
            <a:pPr>
              <a:buNone/>
            </a:pPr>
            <a:endParaRPr lang="ru-RU" dirty="0" smtClean="0"/>
          </a:p>
          <a:p>
            <a:pPr algn="just">
              <a:buFont typeface="Wingdings" pitchFamily="2" charset="2"/>
              <a:buChar char="§"/>
            </a:pPr>
            <a:r>
              <a:rPr lang="ru-RU" sz="3000" dirty="0" smtClean="0">
                <a:solidFill>
                  <a:schemeClr val="tx2">
                    <a:lumMod val="75000"/>
                  </a:schemeClr>
                </a:solidFill>
                <a:latin typeface="Times New Roman" pitchFamily="18" charset="0"/>
                <a:cs typeface="Times New Roman" pitchFamily="18" charset="0"/>
              </a:rPr>
              <a:t>Анимация </a:t>
            </a:r>
            <a:r>
              <a:rPr lang="ru-RU" sz="3000" dirty="0" smtClean="0">
                <a:solidFill>
                  <a:srgbClr val="C00000"/>
                </a:solidFill>
                <a:latin typeface="Times New Roman" pitchFamily="18" charset="0"/>
                <a:cs typeface="Times New Roman" pitchFamily="18" charset="0"/>
              </a:rPr>
              <a:t>не должна быть слишком активной</a:t>
            </a:r>
            <a:r>
              <a:rPr lang="ru-RU" sz="3000" dirty="0" smtClean="0">
                <a:solidFill>
                  <a:schemeClr val="tx2">
                    <a:lumMod val="75000"/>
                  </a:schemeClr>
                </a:solidFill>
                <a:latin typeface="Times New Roman" pitchFamily="18" charset="0"/>
                <a:cs typeface="Times New Roman" pitchFamily="18" charset="0"/>
              </a:rPr>
              <a:t>. </a:t>
            </a:r>
          </a:p>
          <a:p>
            <a:pPr algn="just">
              <a:buFont typeface="Wingdings" pitchFamily="2" charset="2"/>
              <a:buChar char="§"/>
            </a:pPr>
            <a:r>
              <a:rPr lang="ru-RU" sz="3000" dirty="0" smtClean="0">
                <a:solidFill>
                  <a:schemeClr val="tx2">
                    <a:lumMod val="75000"/>
                  </a:schemeClr>
                </a:solidFill>
                <a:latin typeface="Times New Roman" pitchFamily="18" charset="0"/>
                <a:cs typeface="Times New Roman" pitchFamily="18" charset="0"/>
              </a:rPr>
              <a:t>Большое влияние на подсознание человека оказывает мультипликация. </a:t>
            </a:r>
          </a:p>
          <a:p>
            <a:pPr algn="just">
              <a:buFont typeface="Wingdings" pitchFamily="2" charset="2"/>
              <a:buChar char="§"/>
            </a:pPr>
            <a:r>
              <a:rPr lang="ru-RU" sz="3000" dirty="0" smtClean="0">
                <a:solidFill>
                  <a:srgbClr val="C00000"/>
                </a:solidFill>
                <a:latin typeface="Times New Roman" pitchFamily="18" charset="0"/>
                <a:cs typeface="Times New Roman" pitchFamily="18" charset="0"/>
              </a:rPr>
              <a:t>Но при этом следует помнить:</a:t>
            </a:r>
            <a:r>
              <a:rPr lang="ru-RU" sz="3000" dirty="0" smtClean="0">
                <a:solidFill>
                  <a:schemeClr val="tx2">
                    <a:lumMod val="75000"/>
                  </a:schemeClr>
                </a:solidFill>
                <a:latin typeface="Times New Roman" pitchFamily="18" charset="0"/>
                <a:cs typeface="Times New Roman" pitchFamily="18" charset="0"/>
              </a:rPr>
              <a:t> любой нерелевантный движущийся (анимированный) объект понижает восприятие материала, оказывает сильное отвлекающее воздействие, нарушает динамику внимания.</a:t>
            </a: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179512" y="476672"/>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1354162"/>
          </a:xfrm>
          <a:solidFill>
            <a:schemeClr val="tx2">
              <a:lumMod val="75000"/>
            </a:schemeClr>
          </a:solidFill>
        </p:spPr>
        <p:txBody>
          <a:bodyPr>
            <a:noAutofit/>
          </a:bodyPr>
          <a:lstStyle/>
          <a:p>
            <a:r>
              <a:rPr lang="ru-RU" sz="3600" dirty="0" smtClean="0"/>
              <a:t/>
            </a:r>
            <a:br>
              <a:rPr lang="ru-RU" sz="3600" dirty="0" smtClean="0"/>
            </a:br>
            <a:r>
              <a:rPr lang="ru-RU" sz="3600" dirty="0" smtClean="0"/>
              <a:t/>
            </a:r>
            <a:br>
              <a:rPr lang="ru-RU" sz="3600" dirty="0" smtClean="0"/>
            </a:br>
            <a:r>
              <a:rPr lang="ru-RU" sz="3600" dirty="0" smtClean="0">
                <a:solidFill>
                  <a:schemeClr val="accent6">
                    <a:lumMod val="20000"/>
                    <a:lumOff val="80000"/>
                  </a:schemeClr>
                </a:solidFill>
                <a:latin typeface="Times New Roman" pitchFamily="18" charset="0"/>
                <a:cs typeface="Times New Roman" pitchFamily="18" charset="0"/>
              </a:rPr>
              <a:t>Правила </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        использования  анимационных эффектов</a:t>
            </a:r>
            <a:r>
              <a:rPr lang="ru-RU" sz="3600" dirty="0" smtClean="0"/>
              <a:t/>
            </a:r>
            <a:br>
              <a:rPr lang="ru-RU" sz="3600" dirty="0" smtClean="0"/>
            </a:br>
            <a:r>
              <a:rPr lang="ru-RU" sz="3600" dirty="0" smtClean="0"/>
              <a:t/>
            </a:r>
            <a:br>
              <a:rPr lang="ru-RU" sz="3600" dirty="0" smtClean="0"/>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1928802"/>
            <a:ext cx="8712968" cy="2071702"/>
          </a:xfrm>
        </p:spPr>
        <p:txBody>
          <a:bodyPr>
            <a:normAutofit/>
          </a:bodyPr>
          <a:lstStyle/>
          <a:p>
            <a:pPr algn="just">
              <a:buFont typeface="Wingdings" pitchFamily="2" charset="2"/>
              <a:buChar char="§"/>
            </a:pPr>
            <a:r>
              <a:rPr lang="ru-RU" sz="3000" dirty="0" smtClean="0">
                <a:solidFill>
                  <a:schemeClr val="tx2">
                    <a:lumMod val="75000"/>
                  </a:schemeClr>
                </a:solidFill>
                <a:latin typeface="Times New Roman" pitchFamily="18" charset="0"/>
                <a:cs typeface="Times New Roman" pitchFamily="18" charset="0"/>
              </a:rPr>
              <a:t>Особенно нежелательны такие эффекты, как вылет, вращение, волна, побуквенное появление текста и т.д. </a:t>
            </a:r>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179512" y="476672"/>
            <a:ext cx="596069" cy="93610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42910" y="4000504"/>
            <a:ext cx="1289712" cy="584775"/>
          </a:xfrm>
          <a:prstGeom prst="rect">
            <a:avLst/>
          </a:prstGeom>
          <a:noFill/>
        </p:spPr>
        <p:txBody>
          <a:bodyPr wrap="none" rtlCol="0">
            <a:spAutoFit/>
          </a:bodyPr>
          <a:lstStyle/>
          <a:p>
            <a:r>
              <a:rPr lang="ru-RU" sz="3200" b="1" dirty="0" smtClean="0">
                <a:solidFill>
                  <a:srgbClr val="C00000"/>
                </a:solidFill>
              </a:rPr>
              <a:t>Вылет</a:t>
            </a:r>
            <a:endParaRPr lang="ru-RU" sz="3200" b="1" dirty="0">
              <a:solidFill>
                <a:srgbClr val="C00000"/>
              </a:solidFill>
            </a:endParaRPr>
          </a:p>
        </p:txBody>
      </p:sp>
      <p:sp>
        <p:nvSpPr>
          <p:cNvPr id="6" name="TextBox 5"/>
          <p:cNvSpPr txBox="1"/>
          <p:nvPr/>
        </p:nvSpPr>
        <p:spPr>
          <a:xfrm>
            <a:off x="3357554" y="4071942"/>
            <a:ext cx="2024721" cy="584775"/>
          </a:xfrm>
          <a:prstGeom prst="rect">
            <a:avLst/>
          </a:prstGeom>
          <a:noFill/>
        </p:spPr>
        <p:txBody>
          <a:bodyPr wrap="none" rtlCol="0">
            <a:spAutoFit/>
          </a:bodyPr>
          <a:lstStyle/>
          <a:p>
            <a:r>
              <a:rPr lang="ru-RU" sz="3200" b="1" dirty="0" smtClean="0">
                <a:solidFill>
                  <a:srgbClr val="C00000"/>
                </a:solidFill>
              </a:rPr>
              <a:t>Вращение</a:t>
            </a:r>
            <a:endParaRPr lang="ru-RU" sz="3200" b="1" dirty="0">
              <a:solidFill>
                <a:srgbClr val="C00000"/>
              </a:solidFill>
            </a:endParaRPr>
          </a:p>
        </p:txBody>
      </p:sp>
      <p:sp>
        <p:nvSpPr>
          <p:cNvPr id="7" name="TextBox 6"/>
          <p:cNvSpPr txBox="1"/>
          <p:nvPr/>
        </p:nvSpPr>
        <p:spPr>
          <a:xfrm>
            <a:off x="6858016" y="4071942"/>
            <a:ext cx="1272528" cy="584775"/>
          </a:xfrm>
          <a:prstGeom prst="rect">
            <a:avLst/>
          </a:prstGeom>
          <a:noFill/>
        </p:spPr>
        <p:txBody>
          <a:bodyPr wrap="none" rtlCol="0">
            <a:spAutoFit/>
          </a:bodyPr>
          <a:lstStyle/>
          <a:p>
            <a:r>
              <a:rPr lang="ru-RU" sz="3200" b="1" dirty="0" smtClean="0">
                <a:solidFill>
                  <a:srgbClr val="C00000"/>
                </a:solidFill>
              </a:rPr>
              <a:t>Волна</a:t>
            </a:r>
            <a:endParaRPr lang="ru-RU" sz="3200" b="1" dirty="0">
              <a:solidFill>
                <a:srgbClr val="C00000"/>
              </a:solidFill>
            </a:endParaRPr>
          </a:p>
        </p:txBody>
      </p:sp>
      <p:sp>
        <p:nvSpPr>
          <p:cNvPr id="8" name="TextBox 7"/>
          <p:cNvSpPr txBox="1"/>
          <p:nvPr/>
        </p:nvSpPr>
        <p:spPr>
          <a:xfrm>
            <a:off x="2071670" y="5357826"/>
            <a:ext cx="4586064" cy="584775"/>
          </a:xfrm>
          <a:prstGeom prst="rect">
            <a:avLst/>
          </a:prstGeom>
          <a:noFill/>
        </p:spPr>
        <p:txBody>
          <a:bodyPr wrap="none" rtlCol="0">
            <a:spAutoFit/>
          </a:bodyPr>
          <a:lstStyle/>
          <a:p>
            <a:r>
              <a:rPr lang="ru-RU" sz="3200" b="1" dirty="0" smtClean="0">
                <a:solidFill>
                  <a:srgbClr val="C00000"/>
                </a:solidFill>
              </a:rPr>
              <a:t>Побуквенное появление</a:t>
            </a:r>
            <a:endParaRPr lang="ru-RU"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9"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0" fill="hold"/>
                                        <p:tgtEl>
                                          <p:spTgt spid="6"/>
                                        </p:tgtEl>
                                        <p:attrNameLst>
                                          <p:attrName>ppt_w</p:attrName>
                                        </p:attrNameLst>
                                      </p:cBhvr>
                                      <p:tavLst>
                                        <p:tav tm="0" fmla="#ppt_w*sin(2.5*pi*$)">
                                          <p:val>
                                            <p:fltVal val="0"/>
                                          </p:val>
                                        </p:tav>
                                        <p:tav tm="100000">
                                          <p:val>
                                            <p:fltVal val="1"/>
                                          </p:val>
                                        </p:tav>
                                      </p:tavLst>
                                    </p:anim>
                                    <p:anim calcmode="lin" valueType="num">
                                      <p:cBhvr>
                                        <p:cTn id="15" dur="5000" fill="hold"/>
                                        <p:tgtEl>
                                          <p:spTgt spid="6"/>
                                        </p:tgtEl>
                                        <p:attrNameLst>
                                          <p:attrName>ppt_h</p:attrName>
                                        </p:attrNameLst>
                                      </p:cBhvr>
                                      <p:tavLst>
                                        <p:tav tm="0">
                                          <p:val>
                                            <p:strVal val="#ppt_h"/>
                                          </p:val>
                                        </p:tav>
                                        <p:tav tm="100000">
                                          <p:val>
                                            <p:strVal val="#ppt_h"/>
                                          </p:val>
                                        </p:tav>
                                      </p:tavLst>
                                    </p:anim>
                                  </p:childTnLst>
                                </p:cTn>
                              </p:par>
                            </p:childTnLst>
                          </p:cTn>
                        </p:par>
                        <p:par>
                          <p:cTn id="16" fill="hold">
                            <p:stCondLst>
                              <p:cond delay="7000"/>
                            </p:stCondLst>
                            <p:childTnLst>
                              <p:par>
                                <p:cTn id="17" presetID="3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800" decel="100000"/>
                                        <p:tgtEl>
                                          <p:spTgt spid="7"/>
                                        </p:tgtEl>
                                      </p:cBhvr>
                                    </p:animEffect>
                                    <p:anim calcmode="lin" valueType="num">
                                      <p:cBhvr>
                                        <p:cTn id="20" dur="800" decel="100000" fill="hold"/>
                                        <p:tgtEl>
                                          <p:spTgt spid="7"/>
                                        </p:tgtEl>
                                        <p:attrNameLst>
                                          <p:attrName>style.rotation</p:attrName>
                                        </p:attrNameLst>
                                      </p:cBhvr>
                                      <p:tavLst>
                                        <p:tav tm="0">
                                          <p:val>
                                            <p:fltVal val="-90"/>
                                          </p:val>
                                        </p:tav>
                                        <p:tav tm="100000">
                                          <p:val>
                                            <p:fltVal val="0"/>
                                          </p:val>
                                        </p:tav>
                                      </p:tavLst>
                                    </p:anim>
                                    <p:anim calcmode="lin" valueType="num">
                                      <p:cBhvr>
                                        <p:cTn id="21" dur="800" decel="100000" fill="hold"/>
                                        <p:tgtEl>
                                          <p:spTgt spid="7"/>
                                        </p:tgtEl>
                                        <p:attrNameLst>
                                          <p:attrName>ppt_x</p:attrName>
                                        </p:attrNameLst>
                                      </p:cBhvr>
                                      <p:tavLst>
                                        <p:tav tm="0">
                                          <p:val>
                                            <p:strVal val="#ppt_x+0.4"/>
                                          </p:val>
                                        </p:tav>
                                        <p:tav tm="100000">
                                          <p:val>
                                            <p:strVal val="#ppt_x-0.05"/>
                                          </p:val>
                                        </p:tav>
                                      </p:tavLst>
                                    </p:anim>
                                    <p:anim calcmode="lin" valueType="num">
                                      <p:cBhvr>
                                        <p:cTn id="22" dur="800" decel="100000" fill="hold"/>
                                        <p:tgtEl>
                                          <p:spTgt spid="7"/>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5" fill="hold">
                            <p:stCondLst>
                              <p:cond delay="8000"/>
                            </p:stCondLst>
                            <p:childTnLst>
                              <p:par>
                                <p:cTn id="26" presetID="38" presetClass="entr" presetSubtype="0" accel="50000" fill="hold" grpId="0" nodeType="afterEffect">
                                  <p:stCondLst>
                                    <p:cond delay="0"/>
                                  </p:stCondLst>
                                  <p:iterate type="lt">
                                    <p:tmPct val="50000"/>
                                  </p:iterate>
                                  <p:childTnLst>
                                    <p:set>
                                      <p:cBhvr>
                                        <p:cTn id="27" dur="1" fill="hold">
                                          <p:stCondLst>
                                            <p:cond delay="0"/>
                                          </p:stCondLst>
                                        </p:cTn>
                                        <p:tgtEl>
                                          <p:spTgt spid="8"/>
                                        </p:tgtEl>
                                        <p:attrNameLst>
                                          <p:attrName>style.visibility</p:attrName>
                                        </p:attrNameLst>
                                      </p:cBhvr>
                                      <p:to>
                                        <p:strVal val="visible"/>
                                      </p:to>
                                    </p:set>
                                    <p:set>
                                      <p:cBhvr>
                                        <p:cTn id="28" dur="455" fill="hold">
                                          <p:stCondLst>
                                            <p:cond delay="0"/>
                                          </p:stCondLst>
                                        </p:cTn>
                                        <p:tgtEl>
                                          <p:spTgt spid="8"/>
                                        </p:tgtEl>
                                        <p:attrNameLst>
                                          <p:attrName>style.rotation</p:attrName>
                                        </p:attrNameLst>
                                      </p:cBhvr>
                                      <p:to>
                                        <p:strVal val="-45.0"/>
                                      </p:to>
                                    </p:set>
                                    <p:anim calcmode="lin" valueType="num">
                                      <p:cBhvr>
                                        <p:cTn id="29"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a:solidFill>
            <a:schemeClr val="tx2">
              <a:lumMod val="75000"/>
            </a:schemeClr>
          </a:solidFill>
        </p:spPr>
        <p:txBody>
          <a:bodyPr>
            <a:normAutofit/>
          </a:bodyPr>
          <a:lstStyle/>
          <a:p>
            <a:r>
              <a:rPr lang="ru-RU" sz="3600" dirty="0" smtClean="0">
                <a:solidFill>
                  <a:schemeClr val="accent6">
                    <a:lumMod val="20000"/>
                    <a:lumOff val="80000"/>
                  </a:schemeClr>
                </a:solidFill>
                <a:latin typeface="Times New Roman" pitchFamily="18" charset="0"/>
                <a:cs typeface="Times New Roman" pitchFamily="18" charset="0"/>
              </a:rPr>
              <a:t>Рекомендации</a:t>
            </a: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Прямоугольник 2"/>
          <p:cNvSpPr/>
          <p:nvPr/>
        </p:nvSpPr>
        <p:spPr>
          <a:xfrm>
            <a:off x="467544" y="1772816"/>
            <a:ext cx="8208912" cy="1938992"/>
          </a:xfrm>
          <a:prstGeom prst="rect">
            <a:avLst/>
          </a:prstGeom>
        </p:spPr>
        <p:txBody>
          <a:bodyPr wrap="square">
            <a:spAutoFit/>
          </a:bodyPr>
          <a:lstStyle/>
          <a:p>
            <a:pPr algn="just"/>
            <a:r>
              <a:rPr lang="ru-RU" sz="2400" dirty="0" smtClean="0">
                <a:solidFill>
                  <a:schemeClr val="tx2">
                    <a:lumMod val="75000"/>
                  </a:schemeClr>
                </a:solidFill>
                <a:latin typeface="Times New Roman" pitchFamily="18" charset="0"/>
                <a:cs typeface="Times New Roman" pitchFamily="18" charset="0"/>
              </a:rPr>
              <a:t>      Для правильной работы презентации все вложенные файлы (документы, видео, звук и пр.) размещайте в ту же папку, что и презентацию. Рисунки необходимо сжимать</a:t>
            </a:r>
            <a:r>
              <a:rPr lang="ru-RU" sz="2400" dirty="0" smtClean="0">
                <a:solidFill>
                  <a:schemeClr val="tx2"/>
                </a:solidFill>
                <a:latin typeface="Times New Roman" pitchFamily="18" charset="0"/>
                <a:cs typeface="Times New Roman" pitchFamily="18" charset="0"/>
              </a:rPr>
              <a:t>.</a:t>
            </a:r>
          </a:p>
          <a:p>
            <a:endParaRPr lang="ru-RU" sz="2400" dirty="0" smtClean="0">
              <a:solidFill>
                <a:schemeClr val="tx2"/>
              </a:solidFill>
              <a:latin typeface="Times New Roman" pitchFamily="18" charset="0"/>
              <a:cs typeface="Times New Roman" pitchFamily="18" charset="0"/>
            </a:endParaRPr>
          </a:p>
          <a:p>
            <a:endParaRPr lang="ru-RU" sz="2400" dirty="0">
              <a:solidFill>
                <a:schemeClr val="tx2"/>
              </a:solidFill>
              <a:latin typeface="Times New Roman" pitchFamily="18" charset="0"/>
              <a:cs typeface="Times New Roman" pitchFamily="18" charset="0"/>
            </a:endParaRPr>
          </a:p>
        </p:txBody>
      </p:sp>
      <p:pic>
        <p:nvPicPr>
          <p:cNvPr id="4" name="Picture 2" descr="D:\Всякая всячина\Картинки_медицина\logo.png"/>
          <p:cNvPicPr>
            <a:picLocks noChangeAspect="1" noChangeArrowheads="1"/>
          </p:cNvPicPr>
          <p:nvPr/>
        </p:nvPicPr>
        <p:blipFill>
          <a:blip r:embed="rId3" cstate="print">
            <a:lum bright="23000" contrast="17000"/>
          </a:blip>
          <a:srcRect/>
          <a:stretch>
            <a:fillRect/>
          </a:stretch>
        </p:blipFill>
        <p:spPr bwMode="auto">
          <a:xfrm>
            <a:off x="323528" y="476672"/>
            <a:ext cx="504367" cy="79208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395536" y="3140968"/>
            <a:ext cx="8280920" cy="1938992"/>
          </a:xfrm>
          <a:prstGeom prst="rect">
            <a:avLst/>
          </a:prstGeom>
        </p:spPr>
        <p:txBody>
          <a:bodyPr wrap="square">
            <a:spAutoFit/>
          </a:bodyPr>
          <a:lstStyle/>
          <a:p>
            <a:pPr algn="just"/>
            <a:r>
              <a:rPr lang="ru-RU" sz="2400" dirty="0" smtClean="0">
                <a:solidFill>
                  <a:schemeClr val="tx2">
                    <a:lumMod val="75000"/>
                  </a:schemeClr>
                </a:solidFill>
                <a:latin typeface="Times New Roman" pitchFamily="18" charset="0"/>
                <a:cs typeface="Times New Roman" pitchFamily="18" charset="0"/>
              </a:rPr>
              <a:t>      Важнейшим свойством </a:t>
            </a:r>
            <a:r>
              <a:rPr lang="ru-RU" sz="2400" dirty="0" err="1" smtClean="0">
                <a:solidFill>
                  <a:schemeClr val="tx2">
                    <a:lumMod val="75000"/>
                  </a:schemeClr>
                </a:solidFill>
                <a:latin typeface="Times New Roman" pitchFamily="18" charset="0"/>
                <a:cs typeface="Times New Roman" pitchFamily="18" charset="0"/>
              </a:rPr>
              <a:t>мультимедийного</a:t>
            </a:r>
            <a:r>
              <a:rPr lang="ru-RU" sz="2400" dirty="0" smtClean="0">
                <a:solidFill>
                  <a:schemeClr val="tx2">
                    <a:lumMod val="75000"/>
                  </a:schemeClr>
                </a:solidFill>
                <a:latin typeface="Times New Roman" pitchFamily="18" charset="0"/>
                <a:cs typeface="Times New Roman" pitchFamily="18" charset="0"/>
              </a:rPr>
              <a:t> блока является скорость и качество его работы в составе презентации. С этой точки зрения наличие большого количества </a:t>
            </a:r>
            <a:r>
              <a:rPr lang="ru-RU" sz="2400" dirty="0" err="1" smtClean="0">
                <a:solidFill>
                  <a:schemeClr val="tx2">
                    <a:lumMod val="75000"/>
                  </a:schemeClr>
                </a:solidFill>
                <a:latin typeface="Times New Roman" pitchFamily="18" charset="0"/>
                <a:cs typeface="Times New Roman" pitchFamily="18" charset="0"/>
              </a:rPr>
              <a:t>мультимедийных</a:t>
            </a:r>
            <a:r>
              <a:rPr lang="ru-RU" sz="2400" dirty="0" smtClean="0">
                <a:solidFill>
                  <a:schemeClr val="tx2">
                    <a:lumMod val="75000"/>
                  </a:schemeClr>
                </a:solidFill>
                <a:latin typeface="Times New Roman" pitchFamily="18" charset="0"/>
                <a:cs typeface="Times New Roman" pitchFamily="18" charset="0"/>
              </a:rPr>
              <a:t> блоков в презентации нецелесообразно, так как может значительно замедлить ее работу.</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3250" name="Rectangle 7"/>
          <p:cNvSpPr>
            <a:spLocks noChangeArrowheads="1"/>
          </p:cNvSpPr>
          <p:nvPr/>
        </p:nvSpPr>
        <p:spPr bwMode="auto">
          <a:xfrm>
            <a:off x="539750" y="549275"/>
            <a:ext cx="8064500" cy="923925"/>
          </a:xfrm>
          <a:prstGeom prst="rect">
            <a:avLst/>
          </a:prstGeom>
          <a:noFill/>
          <a:ln w="9525">
            <a:noFill/>
            <a:miter lim="800000"/>
            <a:headEnd/>
            <a:tailEnd/>
          </a:ln>
        </p:spPr>
        <p:txBody>
          <a:bodyPr anchor="ctr">
            <a:spAutoFit/>
          </a:bodyPr>
          <a:lstStyle/>
          <a:p>
            <a:pPr algn="ctr"/>
            <a:r>
              <a:rPr lang="ru-RU" sz="5400" b="1" i="1" dirty="0">
                <a:solidFill>
                  <a:schemeClr val="accent1">
                    <a:lumMod val="75000"/>
                  </a:schemeClr>
                </a:solidFill>
                <a:latin typeface="Times New Roman" pitchFamily="18" charset="0"/>
              </a:rPr>
              <a:t>Спасибо за внимание!</a:t>
            </a:r>
            <a:r>
              <a:rPr lang="ru-RU" sz="3200" dirty="0">
                <a:solidFill>
                  <a:schemeClr val="accent1">
                    <a:lumMod val="75000"/>
                  </a:schemeClr>
                </a:solidFill>
              </a:rPr>
              <a:t> </a:t>
            </a:r>
          </a:p>
        </p:txBody>
      </p:sp>
      <p:pic>
        <p:nvPicPr>
          <p:cNvPr id="53251" name="Picture 4" descr="http://metodist.edu54.ru/sites/default/files/userfiles/image/walking_2_hc.gif">
            <a:hlinkClick r:id="rId2"/>
          </p:cNvPr>
          <p:cNvPicPr>
            <a:picLocks noChangeAspect="1" noChangeArrowheads="1" noCrop="1"/>
          </p:cNvPicPr>
          <p:nvPr/>
        </p:nvPicPr>
        <p:blipFill>
          <a:blip r:embed="rId3"/>
          <a:srcRect/>
          <a:stretch>
            <a:fillRect/>
          </a:stretch>
        </p:blipFill>
        <p:spPr bwMode="auto">
          <a:xfrm>
            <a:off x="323850" y="2781300"/>
            <a:ext cx="1871663" cy="2608263"/>
          </a:xfrm>
          <a:prstGeom prst="rect">
            <a:avLst/>
          </a:prstGeom>
          <a:noFill/>
          <a:ln w="9525">
            <a:noFill/>
            <a:miter lim="800000"/>
            <a:headEnd/>
            <a:tailEnd/>
          </a:ln>
        </p:spPr>
      </p:pic>
      <p:pic>
        <p:nvPicPr>
          <p:cNvPr id="53252" name="Picture 8" descr="http://www.edu54.ru/sites/default/files/userfiles/image/walking_3_hc.gif"/>
          <p:cNvPicPr>
            <a:picLocks noChangeAspect="1" noChangeArrowheads="1" noCrop="1"/>
          </p:cNvPicPr>
          <p:nvPr/>
        </p:nvPicPr>
        <p:blipFill>
          <a:blip r:embed="rId4"/>
          <a:srcRect/>
          <a:stretch>
            <a:fillRect/>
          </a:stretch>
        </p:blipFill>
        <p:spPr bwMode="auto">
          <a:xfrm>
            <a:off x="2339975" y="1989138"/>
            <a:ext cx="1962150" cy="2733675"/>
          </a:xfrm>
          <a:prstGeom prst="rect">
            <a:avLst/>
          </a:prstGeom>
          <a:noFill/>
          <a:ln w="9525">
            <a:noFill/>
            <a:miter lim="800000"/>
            <a:headEnd/>
            <a:tailEnd/>
          </a:ln>
        </p:spPr>
      </p:pic>
      <p:pic>
        <p:nvPicPr>
          <p:cNvPr id="53253" name="Picture 10" descr="http://www.edu54.ru/sites/default/files/userfiles/image/walking_4_hc.gif"/>
          <p:cNvPicPr>
            <a:picLocks noChangeAspect="1" noChangeArrowheads="1" noCrop="1"/>
          </p:cNvPicPr>
          <p:nvPr/>
        </p:nvPicPr>
        <p:blipFill>
          <a:blip r:embed="rId5"/>
          <a:srcRect/>
          <a:stretch>
            <a:fillRect/>
          </a:stretch>
        </p:blipFill>
        <p:spPr bwMode="auto">
          <a:xfrm>
            <a:off x="4500563" y="2924175"/>
            <a:ext cx="1962150" cy="2733675"/>
          </a:xfrm>
          <a:prstGeom prst="rect">
            <a:avLst/>
          </a:prstGeom>
          <a:noFill/>
          <a:ln w="9525">
            <a:noFill/>
            <a:miter lim="800000"/>
            <a:headEnd/>
            <a:tailEnd/>
          </a:ln>
        </p:spPr>
      </p:pic>
      <p:pic>
        <p:nvPicPr>
          <p:cNvPr id="53254" name="Picture 12" descr="http://www.edu54.ru/sites/default/files/userfiles/image/walking_5_hc.gif"/>
          <p:cNvPicPr>
            <a:picLocks noChangeAspect="1" noChangeArrowheads="1" noCrop="1"/>
          </p:cNvPicPr>
          <p:nvPr/>
        </p:nvPicPr>
        <p:blipFill>
          <a:blip r:embed="rId6"/>
          <a:srcRect/>
          <a:stretch>
            <a:fillRect/>
          </a:stretch>
        </p:blipFill>
        <p:spPr bwMode="auto">
          <a:xfrm>
            <a:off x="6948488" y="2060575"/>
            <a:ext cx="1962150" cy="2733675"/>
          </a:xfrm>
          <a:prstGeom prst="rect">
            <a:avLst/>
          </a:prstGeom>
          <a:noFill/>
          <a:ln w="9525">
            <a:noFill/>
            <a:miter lim="800000"/>
            <a:headEnd/>
            <a:tailEnd/>
          </a:ln>
        </p:spPr>
      </p:pic>
      <p:sp>
        <p:nvSpPr>
          <p:cNvPr id="7" name="TextBox 6"/>
          <p:cNvSpPr txBox="1"/>
          <p:nvPr/>
        </p:nvSpPr>
        <p:spPr>
          <a:xfrm>
            <a:off x="2786050" y="5786454"/>
            <a:ext cx="3493072" cy="584775"/>
          </a:xfrm>
          <a:prstGeom prst="rect">
            <a:avLst/>
          </a:prstGeom>
          <a:noFill/>
        </p:spPr>
        <p:txBody>
          <a:bodyPr wrap="none" rtlCol="0">
            <a:spAutoFit/>
          </a:bodyPr>
          <a:lstStyle/>
          <a:p>
            <a:r>
              <a:rPr lang="ru-RU" sz="3200" b="1" spc="300" dirty="0" smtClean="0">
                <a:solidFill>
                  <a:schemeClr val="accent1">
                    <a:lumMod val="75000"/>
                  </a:schemeClr>
                </a:solidFill>
              </a:rPr>
              <a:t>Оценки за урок</a:t>
            </a:r>
            <a:endParaRPr lang="ru-RU" sz="3200" b="1" spc="300"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512168"/>
          </a:xfrm>
        </p:spPr>
        <p:txBody>
          <a:bodyPr>
            <a:normAutofit/>
          </a:bodyPr>
          <a:lstStyle/>
          <a:p>
            <a:r>
              <a:rPr lang="ru-RU" sz="2800" i="1" dirty="0" smtClean="0">
                <a:solidFill>
                  <a:srgbClr val="C00000"/>
                </a:solidFill>
                <a:latin typeface="Times New Roman" pitchFamily="18" charset="0"/>
                <a:cs typeface="Times New Roman" pitchFamily="18" charset="0"/>
              </a:rPr>
              <a:t>(Образец содержания)</a:t>
            </a:r>
            <a:r>
              <a:rPr lang="ru-RU" sz="3200" i="1" dirty="0" smtClean="0">
                <a:solidFill>
                  <a:srgbClr val="C00000"/>
                </a:solidFill>
                <a:latin typeface="Times New Roman" pitchFamily="18" charset="0"/>
                <a:cs typeface="Times New Roman" pitchFamily="18" charset="0"/>
              </a:rPr>
              <a:t/>
            </a:r>
            <a:br>
              <a:rPr lang="ru-RU" sz="3200" i="1" dirty="0" smtClean="0">
                <a:solidFill>
                  <a:srgbClr val="C00000"/>
                </a:solidFill>
                <a:latin typeface="Times New Roman" pitchFamily="18" charset="0"/>
                <a:cs typeface="Times New Roman" pitchFamily="18" charset="0"/>
              </a:rPr>
            </a:br>
            <a:r>
              <a:rPr lang="ru-RU" dirty="0" smtClean="0">
                <a:solidFill>
                  <a:schemeClr val="bg2"/>
                </a:solidFill>
                <a:latin typeface="Times New Roman" pitchFamily="18" charset="0"/>
                <a:cs typeface="Times New Roman" pitchFamily="18" charset="0"/>
              </a:rPr>
              <a:t>План</a:t>
            </a:r>
            <a:endParaRPr lang="ru-RU" dirty="0">
              <a:solidFill>
                <a:schemeClr val="bg2">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lvl="0">
              <a:lnSpc>
                <a:spcPct val="150000"/>
              </a:lnSpc>
              <a:spcBef>
                <a:spcPts val="0"/>
              </a:spcBef>
              <a:buFont typeface="+mj-lt"/>
              <a:buAutoNum type="arabicPeriod"/>
            </a:pPr>
            <a:r>
              <a:rPr lang="ru-RU" sz="3000" b="1" dirty="0" smtClean="0">
                <a:solidFill>
                  <a:schemeClr val="bg2"/>
                </a:solidFill>
                <a:latin typeface="Times New Roman" pitchFamily="18" charset="0"/>
                <a:cs typeface="Times New Roman" pitchFamily="18" charset="0"/>
              </a:rPr>
              <a:t>Задачи количественного анализа.</a:t>
            </a:r>
            <a:endParaRPr lang="ru-RU" sz="3000" dirty="0" smtClean="0">
              <a:solidFill>
                <a:schemeClr val="bg2"/>
              </a:solidFill>
              <a:latin typeface="Times New Roman" pitchFamily="18" charset="0"/>
              <a:cs typeface="Times New Roman" pitchFamily="18" charset="0"/>
            </a:endParaRPr>
          </a:p>
          <a:p>
            <a:pPr lvl="0">
              <a:spcBef>
                <a:spcPts val="0"/>
              </a:spcBef>
              <a:buFont typeface="+mj-lt"/>
              <a:buAutoNum type="arabicPeriod"/>
            </a:pPr>
            <a:r>
              <a:rPr lang="ru-RU" sz="3000" b="1" dirty="0" smtClean="0">
                <a:solidFill>
                  <a:schemeClr val="bg2"/>
                </a:solidFill>
                <a:latin typeface="Times New Roman" pitchFamily="18" charset="0"/>
                <a:cs typeface="Times New Roman" pitchFamily="18" charset="0"/>
              </a:rPr>
              <a:t>Классификация методов количественного анализа.</a:t>
            </a:r>
            <a:endParaRPr lang="ru-RU" sz="3000" dirty="0" smtClean="0">
              <a:solidFill>
                <a:schemeClr val="bg2"/>
              </a:solidFill>
              <a:latin typeface="Times New Roman" pitchFamily="18" charset="0"/>
              <a:cs typeface="Times New Roman" pitchFamily="18" charset="0"/>
            </a:endParaRPr>
          </a:p>
          <a:p>
            <a:pPr lvl="0">
              <a:lnSpc>
                <a:spcPct val="150000"/>
              </a:lnSpc>
              <a:spcBef>
                <a:spcPts val="0"/>
              </a:spcBef>
              <a:buFont typeface="+mj-lt"/>
              <a:buAutoNum type="arabicPeriod"/>
            </a:pPr>
            <a:r>
              <a:rPr lang="ru-RU" sz="3000" b="1" dirty="0" smtClean="0">
                <a:solidFill>
                  <a:schemeClr val="bg2"/>
                </a:solidFill>
                <a:latin typeface="Times New Roman" pitchFamily="18" charset="0"/>
                <a:cs typeface="Times New Roman" pitchFamily="18" charset="0"/>
              </a:rPr>
              <a:t>Химические методы.</a:t>
            </a:r>
            <a:endParaRPr lang="ru-RU" sz="3000" dirty="0" smtClean="0">
              <a:solidFill>
                <a:schemeClr val="bg2"/>
              </a:solidFill>
              <a:latin typeface="Times New Roman" pitchFamily="18" charset="0"/>
              <a:cs typeface="Times New Roman" pitchFamily="18" charset="0"/>
            </a:endParaRPr>
          </a:p>
          <a:p>
            <a:pPr lvl="0">
              <a:lnSpc>
                <a:spcPct val="150000"/>
              </a:lnSpc>
              <a:spcBef>
                <a:spcPts val="0"/>
              </a:spcBef>
              <a:buFont typeface="+mj-lt"/>
              <a:buAutoNum type="arabicPeriod"/>
            </a:pPr>
            <a:r>
              <a:rPr lang="ru-RU" sz="3000" b="1" dirty="0" smtClean="0">
                <a:solidFill>
                  <a:schemeClr val="bg2"/>
                </a:solidFill>
                <a:latin typeface="Times New Roman" pitchFamily="18" charset="0"/>
                <a:cs typeface="Times New Roman" pitchFamily="18" charset="0"/>
              </a:rPr>
              <a:t>Фотометрический анализ.</a:t>
            </a:r>
            <a:endParaRPr lang="ru-RU" sz="3000" dirty="0" smtClean="0">
              <a:solidFill>
                <a:schemeClr val="bg2"/>
              </a:solidFill>
              <a:latin typeface="Times New Roman" pitchFamily="18" charset="0"/>
              <a:cs typeface="Times New Roman" pitchFamily="18" charset="0"/>
            </a:endParaRPr>
          </a:p>
          <a:p>
            <a:pPr lvl="0">
              <a:lnSpc>
                <a:spcPct val="150000"/>
              </a:lnSpc>
              <a:spcBef>
                <a:spcPts val="0"/>
              </a:spcBef>
              <a:buFont typeface="+mj-lt"/>
              <a:buAutoNum type="arabicPeriod"/>
            </a:pPr>
            <a:r>
              <a:rPr lang="ru-RU" sz="3000" b="1" dirty="0" smtClean="0">
                <a:solidFill>
                  <a:schemeClr val="bg2"/>
                </a:solidFill>
                <a:latin typeface="Times New Roman" pitchFamily="18" charset="0"/>
                <a:cs typeface="Times New Roman" pitchFamily="18" charset="0"/>
              </a:rPr>
              <a:t>Электрохимические методы.</a:t>
            </a:r>
            <a:endParaRPr lang="ru-RU" sz="3000" dirty="0" smtClean="0">
              <a:solidFill>
                <a:schemeClr val="bg2"/>
              </a:solidFill>
              <a:latin typeface="Times New Roman" pitchFamily="18" charset="0"/>
              <a:cs typeface="Times New Roman" pitchFamily="18" charset="0"/>
            </a:endParaRPr>
          </a:p>
          <a:p>
            <a:pPr lvl="0">
              <a:lnSpc>
                <a:spcPct val="150000"/>
              </a:lnSpc>
              <a:spcBef>
                <a:spcPts val="0"/>
              </a:spcBef>
              <a:buFont typeface="+mj-lt"/>
              <a:buAutoNum type="arabicPeriod"/>
            </a:pPr>
            <a:r>
              <a:rPr lang="ru-RU" sz="3000" b="1" dirty="0" err="1" smtClean="0">
                <a:solidFill>
                  <a:schemeClr val="bg2"/>
                </a:solidFill>
                <a:latin typeface="Times New Roman" pitchFamily="18" charset="0"/>
                <a:cs typeface="Times New Roman" pitchFamily="18" charset="0"/>
              </a:rPr>
              <a:t>Хроматографический</a:t>
            </a:r>
            <a:r>
              <a:rPr lang="ru-RU" sz="3000" b="1" dirty="0" smtClean="0">
                <a:solidFill>
                  <a:schemeClr val="bg2"/>
                </a:solidFill>
                <a:latin typeface="Times New Roman" pitchFamily="18" charset="0"/>
                <a:cs typeface="Times New Roman" pitchFamily="18" charset="0"/>
              </a:rPr>
              <a:t> анализ.</a:t>
            </a:r>
            <a:endParaRPr lang="ru-RU" sz="3000" dirty="0" smtClean="0">
              <a:solidFill>
                <a:schemeClr val="bg2"/>
              </a:solidFill>
              <a:latin typeface="Times New Roman" pitchFamily="18" charset="0"/>
              <a:cs typeface="Times New Roman" pitchFamily="18" charset="0"/>
            </a:endParaRPr>
          </a:p>
          <a:p>
            <a:pPr marL="514350" indent="-514350">
              <a:buFont typeface="+mj-lt"/>
              <a:buAutoNum type="arabicPeriod"/>
            </a:pPr>
            <a:endParaRPr lang="ru-RU" dirty="0">
              <a:solidFill>
                <a:schemeClr val="bg2">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white">
                    <a:tint val="75000"/>
                  </a:prstClr>
                </a:solidFill>
              </a:rPr>
              <a:pPr/>
              <a:t>4</a:t>
            </a:fld>
            <a:endParaRPr lang="ru-RU" dirty="0">
              <a:solidFill>
                <a:prstClr val="white">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354162"/>
          </a:xfrm>
          <a:solidFill>
            <a:schemeClr val="tx2">
              <a:lumMod val="75000"/>
            </a:schemeClr>
          </a:solidFill>
        </p:spPr>
        <p:txBody>
          <a:bodyPr>
            <a:normAutofit fontScale="90000"/>
          </a:bodyPr>
          <a:lstStyle/>
          <a:p>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Презентация </a:t>
            </a:r>
            <a:br>
              <a:rPr lang="ru-RU" sz="3600" dirty="0" smtClean="0">
                <a:solidFill>
                  <a:schemeClr val="accent6">
                    <a:lumMod val="20000"/>
                    <a:lumOff val="80000"/>
                  </a:schemeClr>
                </a:solidFill>
                <a:latin typeface="Times New Roman" pitchFamily="18" charset="0"/>
                <a:cs typeface="Times New Roman" pitchFamily="18" charset="0"/>
              </a:rPr>
            </a:br>
            <a:r>
              <a:rPr lang="ru-RU" sz="3600" dirty="0" smtClean="0">
                <a:solidFill>
                  <a:schemeClr val="accent6">
                    <a:lumMod val="20000"/>
                    <a:lumOff val="80000"/>
                  </a:schemeClr>
                </a:solidFill>
                <a:latin typeface="Times New Roman" pitchFamily="18" charset="0"/>
                <a:cs typeface="Times New Roman" pitchFamily="18" charset="0"/>
              </a:rPr>
              <a:t>должна иметь следующую  структуру:</a:t>
            </a:r>
            <a:br>
              <a:rPr lang="ru-RU" sz="3600" dirty="0" smtClean="0">
                <a:solidFill>
                  <a:schemeClr val="accent6">
                    <a:lumMod val="20000"/>
                    <a:lumOff val="80000"/>
                  </a:schemeClr>
                </a:solidFill>
                <a:latin typeface="Times New Roman" pitchFamily="18" charset="0"/>
                <a:cs typeface="Times New Roman" pitchFamily="18" charset="0"/>
              </a:rPr>
            </a:br>
            <a:endParaRPr lang="ru-RU" sz="36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95536" y="1844824"/>
            <a:ext cx="8208912" cy="4370258"/>
          </a:xfrm>
        </p:spPr>
        <p:txBody>
          <a:bodyPr>
            <a:normAutofit fontScale="40000" lnSpcReduction="20000"/>
          </a:bodyPr>
          <a:lstStyle/>
          <a:p>
            <a:pPr algn="just">
              <a:lnSpc>
                <a:spcPct val="120000"/>
              </a:lnSpc>
              <a:buFont typeface="Wingdings" pitchFamily="2" charset="2"/>
              <a:buChar char="§"/>
            </a:pPr>
            <a:r>
              <a:rPr lang="ru-RU" sz="7000" dirty="0" smtClean="0">
                <a:solidFill>
                  <a:schemeClr val="tx2">
                    <a:lumMod val="75000"/>
                  </a:schemeClr>
                </a:solidFill>
                <a:latin typeface="Times New Roman" pitchFamily="18" charset="0"/>
                <a:ea typeface="Calibri"/>
                <a:cs typeface="Times New Roman" pitchFamily="18" charset="0"/>
              </a:rPr>
              <a:t>Каждый слайд должен иметь </a:t>
            </a:r>
            <a:r>
              <a:rPr lang="ru-RU" sz="7000" dirty="0" smtClean="0">
                <a:solidFill>
                  <a:srgbClr val="C00000"/>
                </a:solidFill>
                <a:latin typeface="Times New Roman" pitchFamily="18" charset="0"/>
                <a:ea typeface="Calibri"/>
                <a:cs typeface="Times New Roman" pitchFamily="18" charset="0"/>
              </a:rPr>
              <a:t>простую, понятную </a:t>
            </a:r>
            <a:r>
              <a:rPr lang="ru-RU" sz="7000" dirty="0" smtClean="0">
                <a:solidFill>
                  <a:schemeClr val="tx2">
                    <a:lumMod val="75000"/>
                  </a:schemeClr>
                </a:solidFill>
                <a:latin typeface="Times New Roman" pitchFamily="18" charset="0"/>
                <a:ea typeface="Calibri"/>
                <a:cs typeface="Times New Roman" pitchFamily="18" charset="0"/>
              </a:rPr>
              <a:t>структуру и содержать текстовые или графические элементы, несущие в себе зрительный образ как основную идею слайда. </a:t>
            </a:r>
          </a:p>
          <a:p>
            <a:pPr algn="just">
              <a:lnSpc>
                <a:spcPct val="120000"/>
              </a:lnSpc>
              <a:buNone/>
            </a:pPr>
            <a:endParaRPr lang="ru-RU" sz="7000" dirty="0" smtClean="0">
              <a:solidFill>
                <a:schemeClr val="tx2">
                  <a:lumMod val="75000"/>
                </a:schemeClr>
              </a:solidFill>
              <a:latin typeface="Times New Roman" pitchFamily="18" charset="0"/>
              <a:cs typeface="Times New Roman" pitchFamily="18" charset="0"/>
            </a:endParaRPr>
          </a:p>
          <a:p>
            <a:pPr algn="just">
              <a:lnSpc>
                <a:spcPct val="120000"/>
              </a:lnSpc>
              <a:buFont typeface="Wingdings" pitchFamily="2" charset="2"/>
              <a:buChar char="§"/>
            </a:pPr>
            <a:r>
              <a:rPr lang="ru-RU" sz="7000" dirty="0" smtClean="0">
                <a:solidFill>
                  <a:schemeClr val="tx2">
                    <a:lumMod val="75000"/>
                  </a:schemeClr>
                </a:solidFill>
                <a:latin typeface="Times New Roman" pitchFamily="18" charset="0"/>
                <a:cs typeface="Times New Roman" pitchFamily="18" charset="0"/>
              </a:rPr>
              <a:t>Цепочка образов должна полностью соответствовать логике. </a:t>
            </a:r>
            <a:r>
              <a:rPr lang="ru-RU" sz="7000" dirty="0" smtClean="0">
                <a:solidFill>
                  <a:srgbClr val="C00000"/>
                </a:solidFill>
                <a:latin typeface="Times New Roman" pitchFamily="18" charset="0"/>
                <a:cs typeface="Times New Roman" pitchFamily="18" charset="0"/>
              </a:rPr>
              <a:t>Используйте короткие слова и предложения. </a:t>
            </a:r>
            <a:r>
              <a:rPr lang="ru-RU" sz="7000" dirty="0" smtClean="0">
                <a:solidFill>
                  <a:schemeClr val="tx2">
                    <a:lumMod val="75000"/>
                  </a:schemeClr>
                </a:solidFill>
                <a:latin typeface="Times New Roman" pitchFamily="18" charset="0"/>
                <a:cs typeface="Times New Roman" pitchFamily="18" charset="0"/>
              </a:rPr>
              <a:t>Минимизируйте количество предлогов, наречий, прилагательных. </a:t>
            </a:r>
          </a:p>
          <a:p>
            <a:pPr algn="just"/>
            <a:endParaRPr lang="ru-RU" sz="4000" dirty="0" smtClean="0">
              <a:solidFill>
                <a:schemeClr val="tx2">
                  <a:lumMod val="75000"/>
                </a:schemeClr>
              </a:solidFill>
              <a:latin typeface="Times New Roman" pitchFamily="18" charset="0"/>
              <a:cs typeface="Times New Roman" pitchFamily="18" charset="0"/>
            </a:endParaRPr>
          </a:p>
          <a:p>
            <a:pPr algn="just"/>
            <a:endParaRPr lang="ru-RU" dirty="0" smtClean="0">
              <a:solidFill>
                <a:schemeClr val="tx2">
                  <a:lumMod val="75000"/>
                </a:schemeClr>
              </a:solidFill>
              <a:latin typeface="Times New Roman" pitchFamily="18" charset="0"/>
              <a:cs typeface="Times New Roman" pitchFamily="18" charset="0"/>
            </a:endParaRPr>
          </a:p>
          <a:p>
            <a:endParaRPr lang="ru-RU" dirty="0"/>
          </a:p>
        </p:txBody>
      </p:sp>
      <p:pic>
        <p:nvPicPr>
          <p:cNvPr id="4"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179512" y="404664"/>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i="1" dirty="0" smtClean="0">
                <a:solidFill>
                  <a:srgbClr val="C00000"/>
                </a:solidFill>
                <a:latin typeface="Times New Roman" pitchFamily="18" charset="0"/>
                <a:cs typeface="Times New Roman" pitchFamily="18" charset="0"/>
              </a:rPr>
              <a:t>(Образец слайда)</a:t>
            </a:r>
            <a:r>
              <a:rPr lang="ru-RU" sz="4800" i="1" dirty="0" smtClean="0">
                <a:solidFill>
                  <a:srgbClr val="C00000"/>
                </a:solidFill>
                <a:latin typeface="Times New Roman" pitchFamily="18" charset="0"/>
                <a:cs typeface="Times New Roman" pitchFamily="18" charset="0"/>
              </a:rPr>
              <a:t/>
            </a:r>
            <a:br>
              <a:rPr lang="ru-RU" sz="4800" i="1" dirty="0" smtClean="0">
                <a:solidFill>
                  <a:srgbClr val="C00000"/>
                </a:solidFill>
                <a:latin typeface="Times New Roman" pitchFamily="18" charset="0"/>
                <a:cs typeface="Times New Roman" pitchFamily="18" charset="0"/>
              </a:rPr>
            </a:br>
            <a:r>
              <a:rPr lang="ru-RU" sz="4800" dirty="0" smtClean="0">
                <a:solidFill>
                  <a:schemeClr val="tx2"/>
                </a:solidFill>
                <a:latin typeface="Times New Roman" pitchFamily="18" charset="0"/>
                <a:cs typeface="Times New Roman" pitchFamily="18" charset="0"/>
              </a:rPr>
              <a:t>Гравиметрический анализ</a:t>
            </a:r>
            <a:endParaRPr lang="ru-RU" sz="4800" dirty="0">
              <a:solidFill>
                <a:schemeClr val="tx2"/>
              </a:solidFill>
              <a:latin typeface="Times New Roman" pitchFamily="18" charset="0"/>
              <a:cs typeface="Times New Roman" pitchFamily="18" charset="0"/>
            </a:endParaRPr>
          </a:p>
        </p:txBody>
      </p:sp>
      <p:sp>
        <p:nvSpPr>
          <p:cNvPr id="3" name="TextBox 2"/>
          <p:cNvSpPr txBox="1"/>
          <p:nvPr/>
        </p:nvSpPr>
        <p:spPr>
          <a:xfrm>
            <a:off x="357158" y="1785926"/>
            <a:ext cx="3857652" cy="4524315"/>
          </a:xfrm>
          <a:prstGeom prst="rect">
            <a:avLst/>
          </a:prstGeom>
          <a:noFill/>
        </p:spPr>
        <p:txBody>
          <a:bodyPr wrap="square" rtlCol="0">
            <a:spAutoFit/>
          </a:bodyPr>
          <a:lstStyle/>
          <a:p>
            <a:pPr algn="ctr"/>
            <a:r>
              <a:rPr lang="ru-RU" sz="3600" dirty="0" smtClean="0">
                <a:solidFill>
                  <a:schemeClr val="tx2"/>
                </a:solidFill>
                <a:latin typeface="Times New Roman" pitchFamily="18" charset="0"/>
                <a:cs typeface="Times New Roman" pitchFamily="18" charset="0"/>
              </a:rPr>
              <a:t>Основан на определении массы вещества, выделенного в чистом виде или в виде соединения известного состава.</a:t>
            </a:r>
            <a:endParaRPr lang="ru-RU" sz="3200" dirty="0">
              <a:solidFill>
                <a:schemeClr val="tx2"/>
              </a:solidFill>
              <a:latin typeface="Times New Roman" pitchFamily="18" charset="0"/>
              <a:cs typeface="Times New Roman" pitchFamily="18" charset="0"/>
            </a:endParaRPr>
          </a:p>
        </p:txBody>
      </p:sp>
      <p:pic>
        <p:nvPicPr>
          <p:cNvPr id="1026" name="Picture 2" descr="http://sartogosm.ru/img/me/wl0531d1.jpg">
            <a:hlinkClick r:id="rId2"/>
          </p:cNvPr>
          <p:cNvPicPr>
            <a:picLocks noChangeAspect="1" noChangeArrowheads="1"/>
          </p:cNvPicPr>
          <p:nvPr/>
        </p:nvPicPr>
        <p:blipFill>
          <a:blip r:embed="rId3" cstate="print"/>
          <a:srcRect/>
          <a:stretch>
            <a:fillRect/>
          </a:stretch>
        </p:blipFill>
        <p:spPr bwMode="auto">
          <a:xfrm>
            <a:off x="4357686" y="1785926"/>
            <a:ext cx="4524380" cy="452438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282154"/>
          </a:xfrm>
          <a:solidFill>
            <a:schemeClr val="tx2">
              <a:lumMod val="75000"/>
            </a:schemeClr>
          </a:solidFill>
        </p:spPr>
        <p:txBody>
          <a:bodyPr>
            <a:normAutofit fontScale="90000"/>
          </a:bodyPr>
          <a:lstStyle/>
          <a:p>
            <a:r>
              <a:rPr lang="ru-RU" sz="4000" dirty="0" smtClean="0">
                <a:latin typeface="Times New Roman" pitchFamily="18" charset="0"/>
                <a:ea typeface="Calibri"/>
                <a:cs typeface="Times New Roman" pitchFamily="18" charset="0"/>
              </a:rPr>
              <a:t/>
            </a:r>
            <a:br>
              <a:rPr lang="ru-RU" sz="4000" dirty="0" smtClean="0">
                <a:latin typeface="Times New Roman" pitchFamily="18" charset="0"/>
                <a:ea typeface="Calibri"/>
                <a:cs typeface="Times New Roman" pitchFamily="18" charset="0"/>
              </a:rPr>
            </a:br>
            <a:r>
              <a:rPr lang="ru-RU" sz="4000" dirty="0" smtClean="0">
                <a:latin typeface="Times New Roman" pitchFamily="18" charset="0"/>
                <a:ea typeface="Calibri"/>
                <a:cs typeface="Times New Roman" pitchFamily="18" charset="0"/>
              </a:rPr>
              <a:t>      </a:t>
            </a:r>
            <a:r>
              <a:rPr lang="ru-RU" sz="4000" dirty="0" smtClean="0">
                <a:solidFill>
                  <a:schemeClr val="accent6">
                    <a:lumMod val="20000"/>
                    <a:lumOff val="80000"/>
                  </a:schemeClr>
                </a:solidFill>
                <a:latin typeface="Times New Roman" pitchFamily="18" charset="0"/>
                <a:cs typeface="Times New Roman" pitchFamily="18" charset="0"/>
              </a:rPr>
              <a:t>Требования к оформлению слайдов: </a:t>
            </a:r>
            <a:br>
              <a:rPr lang="ru-RU" sz="4000" dirty="0" smtClean="0">
                <a:solidFill>
                  <a:schemeClr val="accent6">
                    <a:lumMod val="20000"/>
                    <a:lumOff val="80000"/>
                  </a:schemeClr>
                </a:solidFill>
                <a:latin typeface="Times New Roman" pitchFamily="18" charset="0"/>
                <a:cs typeface="Times New Roman" pitchFamily="18" charset="0"/>
              </a:rPr>
            </a:br>
            <a:endParaRPr lang="ru-RU" sz="40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772816"/>
            <a:ext cx="8424936" cy="4536504"/>
          </a:xfrm>
        </p:spPr>
        <p:txBody>
          <a:bodyPr>
            <a:noAutofit/>
          </a:bodyPr>
          <a:lstStyle/>
          <a:p>
            <a:pPr algn="just">
              <a:lnSpc>
                <a:spcPct val="90000"/>
              </a:lnSpc>
              <a:buFont typeface="Wingdings" pitchFamily="2" charset="2"/>
              <a:buChar char="§"/>
            </a:pPr>
            <a:r>
              <a:rPr lang="ru-RU" sz="2200" dirty="0" smtClean="0">
                <a:solidFill>
                  <a:schemeClr val="tx2">
                    <a:lumMod val="75000"/>
                  </a:schemeClr>
                </a:solidFill>
                <a:latin typeface="Times New Roman" pitchFamily="18" charset="0"/>
                <a:cs typeface="Times New Roman" pitchFamily="18" charset="0"/>
              </a:rPr>
              <a:t>Вся презентация должна быть выдержана в едином стиле, на базе </a:t>
            </a:r>
            <a:r>
              <a:rPr lang="ru-RU" sz="2200" b="1" dirty="0" smtClean="0">
                <a:solidFill>
                  <a:srgbClr val="C00000"/>
                </a:solidFill>
                <a:latin typeface="Times New Roman" pitchFamily="18" charset="0"/>
                <a:cs typeface="Times New Roman" pitchFamily="18" charset="0"/>
              </a:rPr>
              <a:t>одного шаблона</a:t>
            </a:r>
            <a:r>
              <a:rPr lang="ru-RU" sz="2200" dirty="0" smtClean="0">
                <a:solidFill>
                  <a:schemeClr val="tx2">
                    <a:lumMod val="75000"/>
                  </a:schemeClr>
                </a:solidFill>
                <a:latin typeface="Times New Roman" pitchFamily="18" charset="0"/>
                <a:cs typeface="Times New Roman" pitchFamily="18" charset="0"/>
              </a:rPr>
              <a:t>.</a:t>
            </a:r>
          </a:p>
          <a:p>
            <a:pPr algn="just">
              <a:lnSpc>
                <a:spcPct val="90000"/>
              </a:lnSpc>
              <a:buFont typeface="Wingdings" pitchFamily="2" charset="2"/>
              <a:buChar char="§"/>
            </a:pPr>
            <a:r>
              <a:rPr lang="ru-RU" sz="2200" b="1" dirty="0" smtClean="0">
                <a:solidFill>
                  <a:srgbClr val="C00000"/>
                </a:solidFill>
                <a:latin typeface="Times New Roman" pitchFamily="18" charset="0"/>
                <a:cs typeface="Times New Roman" pitchFamily="18" charset="0"/>
              </a:rPr>
              <a:t>Стиль</a:t>
            </a:r>
            <a:r>
              <a:rPr lang="ru-RU" sz="2200" dirty="0" smtClean="0">
                <a:solidFill>
                  <a:schemeClr val="tx2">
                    <a:lumMod val="75000"/>
                  </a:schemeClr>
                </a:solidFill>
                <a:latin typeface="Times New Roman" pitchFamily="18" charset="0"/>
                <a:cs typeface="Times New Roman" pitchFamily="18" charset="0"/>
              </a:rPr>
              <a:t> включает в себя: </a:t>
            </a:r>
          </a:p>
          <a:p>
            <a:pPr lvl="1" algn="just">
              <a:lnSpc>
                <a:spcPct val="90000"/>
              </a:lnSpc>
              <a:buFont typeface="Wingdings" pitchFamily="2" charset="2"/>
              <a:buChar char="§"/>
            </a:pPr>
            <a:r>
              <a:rPr lang="ru-RU" sz="2200" dirty="0" smtClean="0">
                <a:solidFill>
                  <a:schemeClr val="tx2">
                    <a:lumMod val="75000"/>
                  </a:schemeClr>
                </a:solidFill>
                <a:latin typeface="Times New Roman" pitchFamily="18" charset="0"/>
                <a:cs typeface="Times New Roman" pitchFamily="18" charset="0"/>
              </a:rPr>
              <a:t>общую схему шаблона: способ размещения информационных блоков;</a:t>
            </a:r>
          </a:p>
          <a:p>
            <a:pPr lvl="1" algn="just">
              <a:lnSpc>
                <a:spcPct val="90000"/>
              </a:lnSpc>
              <a:buFont typeface="Wingdings" pitchFamily="2" charset="2"/>
              <a:buChar char="§"/>
            </a:pPr>
            <a:r>
              <a:rPr lang="ru-RU" sz="2200" dirty="0" smtClean="0">
                <a:solidFill>
                  <a:schemeClr val="tx2">
                    <a:lumMod val="75000"/>
                  </a:schemeClr>
                </a:solidFill>
                <a:latin typeface="Times New Roman" pitchFamily="18" charset="0"/>
                <a:cs typeface="Times New Roman" pitchFamily="18" charset="0"/>
              </a:rPr>
              <a:t>общую цветовую схему дизайна слайда;</a:t>
            </a:r>
          </a:p>
          <a:p>
            <a:pPr lvl="1" algn="just">
              <a:lnSpc>
                <a:spcPct val="90000"/>
              </a:lnSpc>
              <a:buFont typeface="Wingdings" pitchFamily="2" charset="2"/>
              <a:buChar char="§"/>
            </a:pPr>
            <a:r>
              <a:rPr lang="ru-RU" sz="2200" dirty="0" smtClean="0">
                <a:solidFill>
                  <a:schemeClr val="tx2">
                    <a:lumMod val="75000"/>
                  </a:schemeClr>
                </a:solidFill>
                <a:latin typeface="Times New Roman" pitchFamily="18" charset="0"/>
                <a:cs typeface="Times New Roman" pitchFamily="18" charset="0"/>
              </a:rPr>
              <a:t>цвет фона или фоновый рисунок, декоративный элемент небольшого размера и др.;</a:t>
            </a:r>
          </a:p>
          <a:p>
            <a:pPr lvl="1" algn="just">
              <a:lnSpc>
                <a:spcPct val="90000"/>
              </a:lnSpc>
              <a:buFont typeface="Wingdings" pitchFamily="2" charset="2"/>
              <a:buChar char="§"/>
            </a:pPr>
            <a:r>
              <a:rPr lang="ru-RU" sz="2200" dirty="0" smtClean="0">
                <a:solidFill>
                  <a:schemeClr val="tx2">
                    <a:lumMod val="75000"/>
                  </a:schemeClr>
                </a:solidFill>
                <a:latin typeface="Times New Roman" pitchFamily="18" charset="0"/>
                <a:cs typeface="Times New Roman" pitchFamily="18" charset="0"/>
              </a:rPr>
              <a:t>параметры шрифтов (гарнитура, цвет, размер) и их оформления (эффекты), используемых для различных типов текстовой информации (заголовки, основной текст, выделенный текст, гиперссылки, списки, подписи);</a:t>
            </a:r>
          </a:p>
          <a:p>
            <a:pPr lvl="1" algn="just">
              <a:lnSpc>
                <a:spcPct val="90000"/>
              </a:lnSpc>
              <a:buFont typeface="Wingdings" pitchFamily="2" charset="2"/>
              <a:buChar char="§"/>
            </a:pPr>
            <a:r>
              <a:rPr lang="ru-RU" sz="2200" spc="-40" dirty="0" smtClean="0">
                <a:solidFill>
                  <a:schemeClr val="tx2">
                    <a:lumMod val="75000"/>
                  </a:schemeClr>
                </a:solidFill>
                <a:latin typeface="Times New Roman" pitchFamily="18" charset="0"/>
                <a:cs typeface="Times New Roman" pitchFamily="18" charset="0"/>
              </a:rPr>
              <a:t>способы оформления иллюстраций, схем, диаграмм, таблиц и др.</a:t>
            </a:r>
          </a:p>
        </p:txBody>
      </p:sp>
      <p:pic>
        <p:nvPicPr>
          <p:cNvPr id="5"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395536" y="404664"/>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i="1" dirty="0" smtClean="0">
                <a:solidFill>
                  <a:srgbClr val="C00000"/>
                </a:solidFill>
                <a:latin typeface="Times New Roman" pitchFamily="18" charset="0"/>
                <a:cs typeface="Times New Roman" pitchFamily="18" charset="0"/>
              </a:rPr>
              <a:t>(Образец слайда) </a:t>
            </a:r>
            <a:br>
              <a:rPr lang="ru-RU" sz="3100" i="1" dirty="0" smtClean="0">
                <a:solidFill>
                  <a:srgbClr val="C00000"/>
                </a:solidFill>
                <a:latin typeface="Times New Roman" pitchFamily="18" charset="0"/>
                <a:cs typeface="Times New Roman" pitchFamily="18" charset="0"/>
              </a:rPr>
            </a:br>
            <a:r>
              <a:rPr lang="ru-RU" dirty="0" smtClean="0">
                <a:solidFill>
                  <a:schemeClr val="tx2"/>
                </a:solidFill>
              </a:rPr>
              <a:t>Классификация </a:t>
            </a:r>
            <a:r>
              <a:rPr lang="ru-RU" dirty="0" err="1" smtClean="0">
                <a:solidFill>
                  <a:schemeClr val="tx2"/>
                </a:solidFill>
              </a:rPr>
              <a:t>хроматографических</a:t>
            </a:r>
            <a:r>
              <a:rPr lang="ru-RU" dirty="0" smtClean="0">
                <a:solidFill>
                  <a:schemeClr val="tx2"/>
                </a:solidFill>
              </a:rPr>
              <a:t> методов</a:t>
            </a:r>
            <a:endParaRPr lang="ru-RU" dirty="0">
              <a:solidFill>
                <a:schemeClr val="tx2"/>
              </a:solidFill>
            </a:endParaRPr>
          </a:p>
        </p:txBody>
      </p:sp>
      <p:sp>
        <p:nvSpPr>
          <p:cNvPr id="3" name="Скругленный прямоугольник 2"/>
          <p:cNvSpPr/>
          <p:nvPr/>
        </p:nvSpPr>
        <p:spPr>
          <a:xfrm>
            <a:off x="500034" y="1857364"/>
            <a:ext cx="3429024" cy="20717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tx2"/>
                </a:solidFill>
                <a:latin typeface="Times New Roman" pitchFamily="18" charset="0"/>
                <a:cs typeface="Times New Roman" pitchFamily="18" charset="0"/>
              </a:rPr>
              <a:t>Ионнообменная</a:t>
            </a:r>
            <a:endParaRPr lang="ru-RU" sz="3200" b="1" dirty="0">
              <a:solidFill>
                <a:schemeClr val="tx2"/>
              </a:solidFill>
              <a:latin typeface="Times New Roman" pitchFamily="18" charset="0"/>
              <a:cs typeface="Times New Roman" pitchFamily="18" charset="0"/>
            </a:endParaRPr>
          </a:p>
        </p:txBody>
      </p:sp>
      <p:sp>
        <p:nvSpPr>
          <p:cNvPr id="4" name="Скругленный прямоугольник 3"/>
          <p:cNvSpPr/>
          <p:nvPr/>
        </p:nvSpPr>
        <p:spPr>
          <a:xfrm>
            <a:off x="5143504" y="1857364"/>
            <a:ext cx="3429024" cy="221457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2"/>
                </a:solidFill>
                <a:latin typeface="Times New Roman" pitchFamily="18" charset="0"/>
                <a:cs typeface="Times New Roman" pitchFamily="18" charset="0"/>
              </a:rPr>
              <a:t>Газовая</a:t>
            </a:r>
            <a:endParaRPr lang="ru-RU" sz="3200" b="1" dirty="0">
              <a:solidFill>
                <a:schemeClr val="tx2"/>
              </a:solidFill>
              <a:latin typeface="Times New Roman" pitchFamily="18" charset="0"/>
              <a:cs typeface="Times New Roman" pitchFamily="18" charset="0"/>
            </a:endParaRPr>
          </a:p>
        </p:txBody>
      </p:sp>
      <p:sp>
        <p:nvSpPr>
          <p:cNvPr id="5" name="Выноска со стрелками влево/вправо 4"/>
          <p:cNvSpPr/>
          <p:nvPr/>
        </p:nvSpPr>
        <p:spPr>
          <a:xfrm>
            <a:off x="4000496" y="1857364"/>
            <a:ext cx="1143008" cy="2143140"/>
          </a:xfrm>
          <a:prstGeom prst="leftRightArrow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434" name="Picture 2" descr="http://www.tpe-albrechtdurer.sitew.com/fs/CCM/3gt5j-Schema_Chromatographie.png">
            <a:hlinkClick r:id="rId2"/>
          </p:cNvPr>
          <p:cNvPicPr>
            <a:picLocks noChangeAspect="1" noChangeArrowheads="1"/>
          </p:cNvPicPr>
          <p:nvPr/>
        </p:nvPicPr>
        <p:blipFill>
          <a:blip r:embed="rId3" cstate="print"/>
          <a:srcRect/>
          <a:stretch>
            <a:fillRect/>
          </a:stretch>
        </p:blipFill>
        <p:spPr bwMode="auto">
          <a:xfrm>
            <a:off x="1000100" y="4143380"/>
            <a:ext cx="2571768" cy="2514138"/>
          </a:xfrm>
          <a:prstGeom prst="rect">
            <a:avLst/>
          </a:prstGeom>
          <a:noFill/>
        </p:spPr>
      </p:pic>
      <p:pic>
        <p:nvPicPr>
          <p:cNvPr id="18436" name="Picture 4" descr="http://www.optimum-lab.ru/products_pictures/5_hromatograf-cvet-800.jpg">
            <a:hlinkClick r:id="rId4"/>
          </p:cNvPr>
          <p:cNvPicPr>
            <a:picLocks noChangeAspect="1" noChangeArrowheads="1"/>
          </p:cNvPicPr>
          <p:nvPr/>
        </p:nvPicPr>
        <p:blipFill>
          <a:blip r:embed="rId5" cstate="print"/>
          <a:srcRect/>
          <a:stretch>
            <a:fillRect/>
          </a:stretch>
        </p:blipFill>
        <p:spPr bwMode="auto">
          <a:xfrm>
            <a:off x="5857884" y="4286256"/>
            <a:ext cx="2300292" cy="2300293"/>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282154"/>
          </a:xfrm>
          <a:solidFill>
            <a:schemeClr val="tx2">
              <a:lumMod val="75000"/>
            </a:schemeClr>
          </a:solidFill>
        </p:spPr>
        <p:txBody>
          <a:bodyPr>
            <a:normAutofit fontScale="90000"/>
          </a:bodyPr>
          <a:lstStyle/>
          <a:p>
            <a:r>
              <a:rPr lang="ru-RU" sz="4000" dirty="0" smtClean="0">
                <a:latin typeface="Times New Roman" pitchFamily="18" charset="0"/>
                <a:ea typeface="Calibri"/>
                <a:cs typeface="Times New Roman" pitchFamily="18" charset="0"/>
              </a:rPr>
              <a:t/>
            </a:r>
            <a:br>
              <a:rPr lang="ru-RU" sz="4000" dirty="0" smtClean="0">
                <a:latin typeface="Times New Roman" pitchFamily="18" charset="0"/>
                <a:ea typeface="Calibri"/>
                <a:cs typeface="Times New Roman" pitchFamily="18" charset="0"/>
              </a:rPr>
            </a:br>
            <a:r>
              <a:rPr lang="ru-RU" sz="4000" dirty="0" smtClean="0">
                <a:latin typeface="Times New Roman" pitchFamily="18" charset="0"/>
                <a:ea typeface="Calibri"/>
                <a:cs typeface="Times New Roman" pitchFamily="18" charset="0"/>
              </a:rPr>
              <a:t>      </a:t>
            </a:r>
            <a:r>
              <a:rPr lang="ru-RU" sz="4000" dirty="0" smtClean="0">
                <a:solidFill>
                  <a:schemeClr val="accent6">
                    <a:lumMod val="20000"/>
                    <a:lumOff val="80000"/>
                  </a:schemeClr>
                </a:solidFill>
                <a:latin typeface="Times New Roman" pitchFamily="18" charset="0"/>
                <a:cs typeface="Times New Roman" pitchFamily="18" charset="0"/>
              </a:rPr>
              <a:t>Требования к оформлению слайдов: </a:t>
            </a:r>
            <a:br>
              <a:rPr lang="ru-RU" sz="4000" dirty="0" smtClean="0">
                <a:solidFill>
                  <a:schemeClr val="accent6">
                    <a:lumMod val="20000"/>
                    <a:lumOff val="80000"/>
                  </a:schemeClr>
                </a:solidFill>
                <a:latin typeface="Times New Roman" pitchFamily="18" charset="0"/>
                <a:cs typeface="Times New Roman" pitchFamily="18" charset="0"/>
              </a:rPr>
            </a:br>
            <a:endParaRPr lang="ru-RU" sz="4000" dirty="0">
              <a:solidFill>
                <a:schemeClr val="accent6">
                  <a:lumMod val="20000"/>
                  <a:lumOff val="8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714488"/>
            <a:ext cx="8640960" cy="4779912"/>
          </a:xfrm>
        </p:spPr>
        <p:txBody>
          <a:bodyPr>
            <a:noAutofit/>
          </a:bodyPr>
          <a:lstStyle/>
          <a:p>
            <a:pPr algn="just">
              <a:lnSpc>
                <a:spcPct val="90000"/>
              </a:lnSpc>
              <a:buFont typeface="Wingdings" pitchFamily="2" charset="2"/>
              <a:buChar char="§"/>
            </a:pPr>
            <a:r>
              <a:rPr lang="ru-RU" sz="2400" b="1" dirty="0" smtClean="0">
                <a:solidFill>
                  <a:srgbClr val="C00000"/>
                </a:solidFill>
                <a:latin typeface="Times New Roman" pitchFamily="18" charset="0"/>
                <a:cs typeface="Times New Roman" pitchFamily="18" charset="0"/>
              </a:rPr>
              <a:t>Цветовая схема</a:t>
            </a:r>
            <a:r>
              <a:rPr lang="ru-RU" sz="2400" dirty="0" smtClean="0">
                <a:solidFill>
                  <a:schemeClr val="tx2">
                    <a:lumMod val="75000"/>
                  </a:schemeClr>
                </a:solidFill>
                <a:latin typeface="Times New Roman" pitchFamily="18" charset="0"/>
                <a:cs typeface="Times New Roman" pitchFamily="18" charset="0"/>
              </a:rPr>
              <a:t> должна быть </a:t>
            </a:r>
            <a:r>
              <a:rPr lang="ru-RU" sz="2400" b="1" dirty="0" smtClean="0">
                <a:solidFill>
                  <a:srgbClr val="C00000"/>
                </a:solidFill>
                <a:latin typeface="Times New Roman" pitchFamily="18" charset="0"/>
                <a:cs typeface="Times New Roman" pitchFamily="18" charset="0"/>
              </a:rPr>
              <a:t>одинаковой</a:t>
            </a:r>
            <a:r>
              <a:rPr lang="ru-RU" sz="2400" dirty="0" smtClean="0">
                <a:solidFill>
                  <a:schemeClr val="tx2">
                    <a:lumMod val="75000"/>
                  </a:schemeClr>
                </a:solidFill>
                <a:latin typeface="Times New Roman" pitchFamily="18" charset="0"/>
                <a:cs typeface="Times New Roman" pitchFamily="18" charset="0"/>
              </a:rPr>
              <a:t> на всех слайдах. </a:t>
            </a:r>
          </a:p>
          <a:p>
            <a:pPr algn="just">
              <a:lnSpc>
                <a:spcPct val="90000"/>
              </a:lnSpc>
              <a:buFont typeface="Wingdings" pitchFamily="2" charset="2"/>
              <a:buChar char="§"/>
            </a:pPr>
            <a:r>
              <a:rPr lang="ru-RU" sz="2400" dirty="0" smtClean="0">
                <a:solidFill>
                  <a:schemeClr val="tx2">
                    <a:lumMod val="75000"/>
                  </a:schemeClr>
                </a:solidFill>
                <a:latin typeface="Times New Roman" pitchFamily="18" charset="0"/>
                <a:cs typeface="Times New Roman" pitchFamily="18" charset="0"/>
              </a:rPr>
              <a:t>В стилевом оформлении презентации </a:t>
            </a:r>
            <a:r>
              <a:rPr lang="ru-RU" sz="2400" b="1" dirty="0" smtClean="0">
                <a:solidFill>
                  <a:srgbClr val="C00000"/>
                </a:solidFill>
                <a:latin typeface="Times New Roman" pitchFamily="18" charset="0"/>
                <a:cs typeface="Times New Roman" pitchFamily="18" charset="0"/>
              </a:rPr>
              <a:t>не рекомендуется</a:t>
            </a:r>
            <a:r>
              <a:rPr lang="ru-RU" sz="2400" dirty="0" smtClean="0">
                <a:solidFill>
                  <a:schemeClr val="tx2">
                    <a:lumMod val="75000"/>
                  </a:schemeClr>
                </a:solidFill>
                <a:latin typeface="Times New Roman" pitchFamily="18" charset="0"/>
                <a:cs typeface="Times New Roman" pitchFamily="18" charset="0"/>
              </a:rPr>
              <a:t> использовать </a:t>
            </a:r>
            <a:r>
              <a:rPr lang="ru-RU" sz="2400" b="1" dirty="0" smtClean="0">
                <a:solidFill>
                  <a:srgbClr val="C00000"/>
                </a:solidFill>
                <a:latin typeface="Times New Roman" pitchFamily="18" charset="0"/>
                <a:cs typeface="Times New Roman" pitchFamily="18" charset="0"/>
              </a:rPr>
              <a:t>более 3</a:t>
            </a:r>
            <a:r>
              <a:rPr lang="ru-RU" sz="2400" dirty="0" smtClean="0">
                <a:solidFill>
                  <a:schemeClr val="tx2">
                    <a:lumMod val="75000"/>
                  </a:schemeClr>
                </a:solidFill>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основных цветов и более 3 типов шрифта.</a:t>
            </a:r>
          </a:p>
          <a:p>
            <a:pPr algn="just">
              <a:lnSpc>
                <a:spcPct val="90000"/>
              </a:lnSpc>
              <a:buFont typeface="Wingdings" pitchFamily="2" charset="2"/>
              <a:buChar char="§"/>
            </a:pPr>
            <a:r>
              <a:rPr lang="ru-RU" sz="2400" dirty="0" smtClean="0">
                <a:solidFill>
                  <a:schemeClr val="tx2">
                    <a:lumMod val="75000"/>
                  </a:schemeClr>
                </a:solidFill>
                <a:latin typeface="Times New Roman" pitchFamily="18" charset="0"/>
                <a:cs typeface="Times New Roman" pitchFamily="18" charset="0"/>
              </a:rPr>
              <a:t>Следует избегать излишне пёстрых стилей — оформление слайда не должно отвлекать внимание слушателей от содержательной части доносимой информации.</a:t>
            </a:r>
          </a:p>
          <a:p>
            <a:pPr algn="just">
              <a:lnSpc>
                <a:spcPct val="90000"/>
              </a:lnSpc>
              <a:buFont typeface="Wingdings" pitchFamily="2" charset="2"/>
              <a:buChar char="§"/>
            </a:pPr>
            <a:r>
              <a:rPr lang="ru-RU" sz="2400" dirty="0" smtClean="0">
                <a:solidFill>
                  <a:schemeClr val="tx2">
                    <a:lumMod val="75000"/>
                  </a:schemeClr>
                </a:solidFill>
                <a:latin typeface="Times New Roman" pitchFamily="18" charset="0"/>
                <a:cs typeface="Times New Roman" pitchFamily="18" charset="0"/>
              </a:rPr>
              <a:t>При выборе элементов стиля (цветовых соотношений, размера текста, иллюстраций, таблиц) рекомендуется проводить проверку шаблона презентации на удобство чтения с экрана компьютера.</a:t>
            </a:r>
            <a:endParaRPr lang="ru-RU" sz="2400" dirty="0">
              <a:solidFill>
                <a:schemeClr val="tx2">
                  <a:lumMod val="75000"/>
                </a:schemeClr>
              </a:solidFill>
              <a:latin typeface="Times New Roman" pitchFamily="18" charset="0"/>
              <a:cs typeface="Times New Roman" pitchFamily="18" charset="0"/>
            </a:endParaRPr>
          </a:p>
        </p:txBody>
      </p:sp>
      <p:pic>
        <p:nvPicPr>
          <p:cNvPr id="5" name="Picture 2" descr="D:\Всякая всячина\Картинки_медицина\logo.png"/>
          <p:cNvPicPr>
            <a:picLocks noChangeAspect="1" noChangeArrowheads="1"/>
          </p:cNvPicPr>
          <p:nvPr/>
        </p:nvPicPr>
        <p:blipFill>
          <a:blip r:embed="rId2" cstate="print">
            <a:lum bright="23000" contrast="17000"/>
          </a:blip>
          <a:srcRect/>
          <a:stretch>
            <a:fillRect/>
          </a:stretch>
        </p:blipFill>
        <p:spPr bwMode="auto">
          <a:xfrm>
            <a:off x="395536" y="404664"/>
            <a:ext cx="596069"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1290</TotalTime>
  <Words>1574</Words>
  <Application>Microsoft Office PowerPoint</Application>
  <PresentationFormat>Экран (4:3)</PresentationFormat>
  <Paragraphs>202</Paragraphs>
  <Slides>37</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37</vt:i4>
      </vt:variant>
    </vt:vector>
  </HeadingPairs>
  <TitlesOfParts>
    <vt:vector size="39" baseType="lpstr">
      <vt:lpstr>Тема Office</vt:lpstr>
      <vt:lpstr>1_Тема Office</vt:lpstr>
      <vt:lpstr>Требования  к оформлению  презентации учебного занятия</vt:lpstr>
      <vt:lpstr> Презентация  должна иметь следующую  структуру: </vt:lpstr>
      <vt:lpstr>(Образец титульного слайда) Государственное бюджетное  учреждение  Профессиональная  образовательная организация   «Астраханский базовый медицинский колледж»   Предмет: «Аналитическая химия» Тема: «Методы количественного анализа»                                   Преподаватель: Краморенко М.В. </vt:lpstr>
      <vt:lpstr>(Образец содержания) План</vt:lpstr>
      <vt:lpstr> Презентация  должна иметь следующую  структуру: </vt:lpstr>
      <vt:lpstr>(Образец слайда) Гравиметрический анализ</vt:lpstr>
      <vt:lpstr>       Требования к оформлению слайдов:  </vt:lpstr>
      <vt:lpstr>(Образец слайда)  Классификация хроматографических методов</vt:lpstr>
      <vt:lpstr>       Требования к оформлению слайдов:  </vt:lpstr>
      <vt:lpstr>(Образец слайда)  Гравиметрический анализ</vt:lpstr>
      <vt:lpstr> Правила использования цвета </vt:lpstr>
      <vt:lpstr>Влияние фона на восприятие </vt:lpstr>
      <vt:lpstr> Правила использования цвета </vt:lpstr>
      <vt:lpstr> Правила использования цвета </vt:lpstr>
      <vt:lpstr>  Рекомендации          по использованию цвета в презентации:  </vt:lpstr>
      <vt:lpstr>История открытия</vt:lpstr>
      <vt:lpstr>Правила         использования фона</vt:lpstr>
      <vt:lpstr>Влияние фона на восприятие </vt:lpstr>
      <vt:lpstr>  Правила             использования текстовой информации  </vt:lpstr>
      <vt:lpstr>  Правила             использования текстовой информации  </vt:lpstr>
      <vt:lpstr>Классификация методов</vt:lpstr>
      <vt:lpstr> Правила использования шрифтов </vt:lpstr>
      <vt:lpstr> Правила использования шрифтов </vt:lpstr>
      <vt:lpstr> Правила использования шрифтов </vt:lpstr>
      <vt:lpstr> Правила         использования графической информации </vt:lpstr>
      <vt:lpstr> Правила         использования графической информации </vt:lpstr>
      <vt:lpstr> Правила         использования графической информации </vt:lpstr>
      <vt:lpstr> Правила         использования графической информации </vt:lpstr>
      <vt:lpstr>(Образец слайда с картинками) Операции гравиметрического анализа</vt:lpstr>
      <vt:lpstr>(Образец слайда с картинками) Электрохимические методы</vt:lpstr>
      <vt:lpstr>(Образец слайда со схемой)  Классификация электрохимических методов анализа</vt:lpstr>
      <vt:lpstr>  Правила использования звукового сопровождения  </vt:lpstr>
      <vt:lpstr>  Правила          использования  анимационных эффектов  </vt:lpstr>
      <vt:lpstr>  Правила          использования  анимационных эффектов  </vt:lpstr>
      <vt:lpstr>  Правила          использования  анимационных эффектов  </vt:lpstr>
      <vt:lpstr>Рекомендации</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Требования к оформлению презентации</dc:title>
  <dc:creator>333</dc:creator>
  <cp:lastModifiedBy>kramorenko.m</cp:lastModifiedBy>
  <cp:revision>141</cp:revision>
  <dcterms:created xsi:type="dcterms:W3CDTF">2015-11-26T09:08:17Z</dcterms:created>
  <dcterms:modified xsi:type="dcterms:W3CDTF">2015-12-07T12:57:52Z</dcterms:modified>
</cp:coreProperties>
</file>